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143500" cx="9144000"/>
  <p:notesSz cx="6858000" cy="9144000"/>
  <p:embeddedFontLst>
    <p:embeddedFont>
      <p:font typeface="Dosis"/>
      <p:regular r:id="rId37"/>
      <p:bold r:id="rId38"/>
    </p:embeddedFont>
    <p:embeddedFont>
      <p:font typeface="Titillium Web"/>
      <p:regular r:id="rId39"/>
      <p:bold r:id="rId40"/>
      <p:italic r:id="rId41"/>
      <p:boldItalic r:id="rId42"/>
    </p:embeddedFont>
    <p:embeddedFont>
      <p:font typeface="Dosis ExtraLight"/>
      <p:regular r:id="rId43"/>
      <p:bold r:id="rId44"/>
    </p:embeddedFont>
    <p:embeddedFont>
      <p:font typeface="Merriweather"/>
      <p:regular r:id="rId45"/>
      <p:bold r:id="rId46"/>
      <p:italic r:id="rId47"/>
      <p:boldItalic r:id="rId48"/>
    </p:embeddedFont>
    <p:embeddedFont>
      <p:font typeface="Titillium Web Light"/>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576">
          <p15:clr>
            <a:srgbClr val="9AA0A6"/>
          </p15:clr>
        </p15:guide>
        <p15:guide id="2" pos="576">
          <p15:clr>
            <a:srgbClr val="9AA0A6"/>
          </p15:clr>
        </p15:guide>
        <p15:guide id="3" pos="875">
          <p15:clr>
            <a:srgbClr val="9AA0A6"/>
          </p15:clr>
        </p15:guide>
      </p15:sldGuideLst>
    </p:ext>
    <p:ext uri="http://customooxmlschemas.google.com/">
      <go:slidesCustomData xmlns:go="http://customooxmlschemas.google.com/" r:id="rId53" roundtripDataSignature="AMtx7mgybwridX5JZiGxrcC/JHtWzkrRA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F38BE6B-549A-49CC-9FB5-59313B6570C6}">
  <a:tblStyle styleId="{7F38BE6B-549A-49CC-9FB5-59313B6570C6}" styleName="Table_0">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76" orient="horz"/>
        <p:guide pos="576"/>
        <p:guide pos="875"/>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TitilliumWeb-bold.fntdata"/><Relationship Id="rId42" Type="http://schemas.openxmlformats.org/officeDocument/2006/relationships/font" Target="fonts/TitilliumWeb-boldItalic.fntdata"/><Relationship Id="rId41" Type="http://schemas.openxmlformats.org/officeDocument/2006/relationships/font" Target="fonts/TitilliumWeb-italic.fntdata"/><Relationship Id="rId44" Type="http://schemas.openxmlformats.org/officeDocument/2006/relationships/font" Target="fonts/DosisExtraLight-bold.fntdata"/><Relationship Id="rId43" Type="http://schemas.openxmlformats.org/officeDocument/2006/relationships/font" Target="fonts/DosisExtraLight-regular.fntdata"/><Relationship Id="rId46" Type="http://schemas.openxmlformats.org/officeDocument/2006/relationships/font" Target="fonts/Merriweather-bold.fntdata"/><Relationship Id="rId45" Type="http://schemas.openxmlformats.org/officeDocument/2006/relationships/font" Target="fonts/Merriweather-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Merriweather-boldItalic.fntdata"/><Relationship Id="rId47" Type="http://schemas.openxmlformats.org/officeDocument/2006/relationships/font" Target="fonts/Merriweather-italic.fntdata"/><Relationship Id="rId49" Type="http://schemas.openxmlformats.org/officeDocument/2006/relationships/font" Target="fonts/TitilliumWebLight-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font" Target="fonts/Dosis-regular.fntdata"/><Relationship Id="rId36" Type="http://schemas.openxmlformats.org/officeDocument/2006/relationships/slide" Target="slides/slide30.xml"/><Relationship Id="rId39" Type="http://schemas.openxmlformats.org/officeDocument/2006/relationships/font" Target="fonts/TitilliumWeb-regular.fntdata"/><Relationship Id="rId38" Type="http://schemas.openxmlformats.org/officeDocument/2006/relationships/font" Target="fonts/Dosis-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TitilliumWebLight-italic.fntdata"/><Relationship Id="rId50" Type="http://schemas.openxmlformats.org/officeDocument/2006/relationships/font" Target="fonts/TitilliumWebLight-bold.fntdata"/><Relationship Id="rId53" Type="http://customschemas.google.com/relationships/presentationmetadata" Target="metadata"/><Relationship Id="rId52" Type="http://schemas.openxmlformats.org/officeDocument/2006/relationships/font" Target="fonts/TitilliumWebLight-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2" name="Shape 3832"/>
        <p:cNvGrpSpPr/>
        <p:nvPr/>
      </p:nvGrpSpPr>
      <p:grpSpPr>
        <a:xfrm>
          <a:off x="0" y="0"/>
          <a:ext cx="0" cy="0"/>
          <a:chOff x="0" y="0"/>
          <a:chExt cx="0" cy="0"/>
        </a:xfrm>
      </p:grpSpPr>
      <p:sp>
        <p:nvSpPr>
          <p:cNvPr id="3833" name="Google Shape;3833;g1c56fbf3e614e6f8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34" name="Google Shape;3834;g1c56fbf3e614e6f8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8" name="Shape 3898"/>
        <p:cNvGrpSpPr/>
        <p:nvPr/>
      </p:nvGrpSpPr>
      <p:grpSpPr>
        <a:xfrm>
          <a:off x="0" y="0"/>
          <a:ext cx="0" cy="0"/>
          <a:chOff x="0" y="0"/>
          <a:chExt cx="0" cy="0"/>
        </a:xfrm>
      </p:grpSpPr>
      <p:sp>
        <p:nvSpPr>
          <p:cNvPr id="3899" name="Google Shape;3899;g1dc116d96bc3ae8c_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0" name="Google Shape;3900;g1dc116d96bc3ae8c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4" name="Shape 3904"/>
        <p:cNvGrpSpPr/>
        <p:nvPr/>
      </p:nvGrpSpPr>
      <p:grpSpPr>
        <a:xfrm>
          <a:off x="0" y="0"/>
          <a:ext cx="0" cy="0"/>
          <a:chOff x="0" y="0"/>
          <a:chExt cx="0" cy="0"/>
        </a:xfrm>
      </p:grpSpPr>
      <p:sp>
        <p:nvSpPr>
          <p:cNvPr id="3905" name="Google Shape;3905;g1dc116d96bc3ae8c_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6" name="Google Shape;3906;g1dc116d96bc3ae8c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1" name="Shape 3911"/>
        <p:cNvGrpSpPr/>
        <p:nvPr/>
      </p:nvGrpSpPr>
      <p:grpSpPr>
        <a:xfrm>
          <a:off x="0" y="0"/>
          <a:ext cx="0" cy="0"/>
          <a:chOff x="0" y="0"/>
          <a:chExt cx="0" cy="0"/>
        </a:xfrm>
      </p:grpSpPr>
      <p:sp>
        <p:nvSpPr>
          <p:cNvPr id="3912" name="Google Shape;3912;g1c56fbf3e614e6f8_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3" name="Google Shape;3913;g1c56fbf3e614e6f8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7" name="Shape 3917"/>
        <p:cNvGrpSpPr/>
        <p:nvPr/>
      </p:nvGrpSpPr>
      <p:grpSpPr>
        <a:xfrm>
          <a:off x="0" y="0"/>
          <a:ext cx="0" cy="0"/>
          <a:chOff x="0" y="0"/>
          <a:chExt cx="0" cy="0"/>
        </a:xfrm>
      </p:grpSpPr>
      <p:sp>
        <p:nvSpPr>
          <p:cNvPr id="3918" name="Google Shape;3918;p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19" name="Google Shape;391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4" name="Shape 3924"/>
        <p:cNvGrpSpPr/>
        <p:nvPr/>
      </p:nvGrpSpPr>
      <p:grpSpPr>
        <a:xfrm>
          <a:off x="0" y="0"/>
          <a:ext cx="0" cy="0"/>
          <a:chOff x="0" y="0"/>
          <a:chExt cx="0" cy="0"/>
        </a:xfrm>
      </p:grpSpPr>
      <p:sp>
        <p:nvSpPr>
          <p:cNvPr id="3925" name="Google Shape;3925;p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6" name="Google Shape;392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5" name="Shape 3935"/>
        <p:cNvGrpSpPr/>
        <p:nvPr/>
      </p:nvGrpSpPr>
      <p:grpSpPr>
        <a:xfrm>
          <a:off x="0" y="0"/>
          <a:ext cx="0" cy="0"/>
          <a:chOff x="0" y="0"/>
          <a:chExt cx="0" cy="0"/>
        </a:xfrm>
      </p:grpSpPr>
      <p:sp>
        <p:nvSpPr>
          <p:cNvPr id="3936" name="Google Shape;3936;p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37" name="Google Shape;3937;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6" name="Shape 3946"/>
        <p:cNvGrpSpPr/>
        <p:nvPr/>
      </p:nvGrpSpPr>
      <p:grpSpPr>
        <a:xfrm>
          <a:off x="0" y="0"/>
          <a:ext cx="0" cy="0"/>
          <a:chOff x="0" y="0"/>
          <a:chExt cx="0" cy="0"/>
        </a:xfrm>
      </p:grpSpPr>
      <p:sp>
        <p:nvSpPr>
          <p:cNvPr id="3947" name="Google Shape;3947;p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8" name="Google Shape;394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5" name="Shape 3955"/>
        <p:cNvGrpSpPr/>
        <p:nvPr/>
      </p:nvGrpSpPr>
      <p:grpSpPr>
        <a:xfrm>
          <a:off x="0" y="0"/>
          <a:ext cx="0" cy="0"/>
          <a:chOff x="0" y="0"/>
          <a:chExt cx="0" cy="0"/>
        </a:xfrm>
      </p:grpSpPr>
      <p:sp>
        <p:nvSpPr>
          <p:cNvPr id="3956" name="Google Shape;3956;p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57" name="Google Shape;395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3" name="Shape 3963"/>
        <p:cNvGrpSpPr/>
        <p:nvPr/>
      </p:nvGrpSpPr>
      <p:grpSpPr>
        <a:xfrm>
          <a:off x="0" y="0"/>
          <a:ext cx="0" cy="0"/>
          <a:chOff x="0" y="0"/>
          <a:chExt cx="0" cy="0"/>
        </a:xfrm>
      </p:grpSpPr>
      <p:sp>
        <p:nvSpPr>
          <p:cNvPr id="3964" name="Google Shape;3964;p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5" name="Google Shape;3965;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1" name="Shape 3971"/>
        <p:cNvGrpSpPr/>
        <p:nvPr/>
      </p:nvGrpSpPr>
      <p:grpSpPr>
        <a:xfrm>
          <a:off x="0" y="0"/>
          <a:ext cx="0" cy="0"/>
          <a:chOff x="0" y="0"/>
          <a:chExt cx="0" cy="0"/>
        </a:xfrm>
      </p:grpSpPr>
      <p:sp>
        <p:nvSpPr>
          <p:cNvPr id="3972" name="Google Shape;3972;p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73" name="Google Shape;397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1" name="Shape 3841"/>
        <p:cNvGrpSpPr/>
        <p:nvPr/>
      </p:nvGrpSpPr>
      <p:grpSpPr>
        <a:xfrm>
          <a:off x="0" y="0"/>
          <a:ext cx="0" cy="0"/>
          <a:chOff x="0" y="0"/>
          <a:chExt cx="0" cy="0"/>
        </a:xfrm>
      </p:grpSpPr>
      <p:sp>
        <p:nvSpPr>
          <p:cNvPr id="3842" name="Google Shape;3842;p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43" name="Google Shape;384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9" name="Shape 3979"/>
        <p:cNvGrpSpPr/>
        <p:nvPr/>
      </p:nvGrpSpPr>
      <p:grpSpPr>
        <a:xfrm>
          <a:off x="0" y="0"/>
          <a:ext cx="0" cy="0"/>
          <a:chOff x="0" y="0"/>
          <a:chExt cx="0" cy="0"/>
        </a:xfrm>
      </p:grpSpPr>
      <p:sp>
        <p:nvSpPr>
          <p:cNvPr id="3980" name="Google Shape;3980;p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81" name="Google Shape;3981;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7" name="Shape 3987"/>
        <p:cNvGrpSpPr/>
        <p:nvPr/>
      </p:nvGrpSpPr>
      <p:grpSpPr>
        <a:xfrm>
          <a:off x="0" y="0"/>
          <a:ext cx="0" cy="0"/>
          <a:chOff x="0" y="0"/>
          <a:chExt cx="0" cy="0"/>
        </a:xfrm>
      </p:grpSpPr>
      <p:sp>
        <p:nvSpPr>
          <p:cNvPr id="3988" name="Google Shape;3988;p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89" name="Google Shape;398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5" name="Shape 3995"/>
        <p:cNvGrpSpPr/>
        <p:nvPr/>
      </p:nvGrpSpPr>
      <p:grpSpPr>
        <a:xfrm>
          <a:off x="0" y="0"/>
          <a:ext cx="0" cy="0"/>
          <a:chOff x="0" y="0"/>
          <a:chExt cx="0" cy="0"/>
        </a:xfrm>
      </p:grpSpPr>
      <p:sp>
        <p:nvSpPr>
          <p:cNvPr id="3996" name="Google Shape;3996;p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7" name="Google Shape;3997;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5" name="Shape 4005"/>
        <p:cNvGrpSpPr/>
        <p:nvPr/>
      </p:nvGrpSpPr>
      <p:grpSpPr>
        <a:xfrm>
          <a:off x="0" y="0"/>
          <a:ext cx="0" cy="0"/>
          <a:chOff x="0" y="0"/>
          <a:chExt cx="0" cy="0"/>
        </a:xfrm>
      </p:grpSpPr>
      <p:sp>
        <p:nvSpPr>
          <p:cNvPr id="4006" name="Google Shape;4006;p1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7" name="Google Shape;400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3" name="Shape 4013"/>
        <p:cNvGrpSpPr/>
        <p:nvPr/>
      </p:nvGrpSpPr>
      <p:grpSpPr>
        <a:xfrm>
          <a:off x="0" y="0"/>
          <a:ext cx="0" cy="0"/>
          <a:chOff x="0" y="0"/>
          <a:chExt cx="0" cy="0"/>
        </a:xfrm>
      </p:grpSpPr>
      <p:sp>
        <p:nvSpPr>
          <p:cNvPr id="4014" name="Google Shape;4014;p2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15" name="Google Shape;401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0" name="Shape 4020"/>
        <p:cNvGrpSpPr/>
        <p:nvPr/>
      </p:nvGrpSpPr>
      <p:grpSpPr>
        <a:xfrm>
          <a:off x="0" y="0"/>
          <a:ext cx="0" cy="0"/>
          <a:chOff x="0" y="0"/>
          <a:chExt cx="0" cy="0"/>
        </a:xfrm>
      </p:grpSpPr>
      <p:sp>
        <p:nvSpPr>
          <p:cNvPr id="4021" name="Google Shape;4021;p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2" name="Google Shape;402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0" name="Shape 4030"/>
        <p:cNvGrpSpPr/>
        <p:nvPr/>
      </p:nvGrpSpPr>
      <p:grpSpPr>
        <a:xfrm>
          <a:off x="0" y="0"/>
          <a:ext cx="0" cy="0"/>
          <a:chOff x="0" y="0"/>
          <a:chExt cx="0" cy="0"/>
        </a:xfrm>
      </p:grpSpPr>
      <p:sp>
        <p:nvSpPr>
          <p:cNvPr id="4031" name="Google Shape;4031;p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32" name="Google Shape;4032;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8" name="Shape 4038"/>
        <p:cNvGrpSpPr/>
        <p:nvPr/>
      </p:nvGrpSpPr>
      <p:grpSpPr>
        <a:xfrm>
          <a:off x="0" y="0"/>
          <a:ext cx="0" cy="0"/>
          <a:chOff x="0" y="0"/>
          <a:chExt cx="0" cy="0"/>
        </a:xfrm>
      </p:grpSpPr>
      <p:sp>
        <p:nvSpPr>
          <p:cNvPr id="4039" name="Google Shape;4039;p2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0" name="Google Shape;4040;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5" name="Shape 4045"/>
        <p:cNvGrpSpPr/>
        <p:nvPr/>
      </p:nvGrpSpPr>
      <p:grpSpPr>
        <a:xfrm>
          <a:off x="0" y="0"/>
          <a:ext cx="0" cy="0"/>
          <a:chOff x="0" y="0"/>
          <a:chExt cx="0" cy="0"/>
        </a:xfrm>
      </p:grpSpPr>
      <p:sp>
        <p:nvSpPr>
          <p:cNvPr id="4046" name="Google Shape;4046;p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7" name="Google Shape;4047;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2" name="Shape 4052"/>
        <p:cNvGrpSpPr/>
        <p:nvPr/>
      </p:nvGrpSpPr>
      <p:grpSpPr>
        <a:xfrm>
          <a:off x="0" y="0"/>
          <a:ext cx="0" cy="0"/>
          <a:chOff x="0" y="0"/>
          <a:chExt cx="0" cy="0"/>
        </a:xfrm>
      </p:grpSpPr>
      <p:sp>
        <p:nvSpPr>
          <p:cNvPr id="4053" name="Google Shape;4053;p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54" name="Google Shape;4054;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9" name="Shape 3849"/>
        <p:cNvGrpSpPr/>
        <p:nvPr/>
      </p:nvGrpSpPr>
      <p:grpSpPr>
        <a:xfrm>
          <a:off x="0" y="0"/>
          <a:ext cx="0" cy="0"/>
          <a:chOff x="0" y="0"/>
          <a:chExt cx="0" cy="0"/>
        </a:xfrm>
      </p:grpSpPr>
      <p:sp>
        <p:nvSpPr>
          <p:cNvPr id="3850" name="Google Shape;3850;p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51" name="Google Shape;385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9" name="Shape 4059"/>
        <p:cNvGrpSpPr/>
        <p:nvPr/>
      </p:nvGrpSpPr>
      <p:grpSpPr>
        <a:xfrm>
          <a:off x="0" y="0"/>
          <a:ext cx="0" cy="0"/>
          <a:chOff x="0" y="0"/>
          <a:chExt cx="0" cy="0"/>
        </a:xfrm>
      </p:grpSpPr>
      <p:sp>
        <p:nvSpPr>
          <p:cNvPr id="4060" name="Google Shape;4060;p2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61" name="Google Shape;4061;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5" name="Shape 3855"/>
        <p:cNvGrpSpPr/>
        <p:nvPr/>
      </p:nvGrpSpPr>
      <p:grpSpPr>
        <a:xfrm>
          <a:off x="0" y="0"/>
          <a:ext cx="0" cy="0"/>
          <a:chOff x="0" y="0"/>
          <a:chExt cx="0" cy="0"/>
        </a:xfrm>
      </p:grpSpPr>
      <p:sp>
        <p:nvSpPr>
          <p:cNvPr id="3856" name="Google Shape;3856;p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57" name="Google Shape;385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2" name="Shape 3862"/>
        <p:cNvGrpSpPr/>
        <p:nvPr/>
      </p:nvGrpSpPr>
      <p:grpSpPr>
        <a:xfrm>
          <a:off x="0" y="0"/>
          <a:ext cx="0" cy="0"/>
          <a:chOff x="0" y="0"/>
          <a:chExt cx="0" cy="0"/>
        </a:xfrm>
      </p:grpSpPr>
      <p:sp>
        <p:nvSpPr>
          <p:cNvPr id="3863" name="Google Shape;3863;p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4" name="Google Shape;386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9" name="Shape 3869"/>
        <p:cNvGrpSpPr/>
        <p:nvPr/>
      </p:nvGrpSpPr>
      <p:grpSpPr>
        <a:xfrm>
          <a:off x="0" y="0"/>
          <a:ext cx="0" cy="0"/>
          <a:chOff x="0" y="0"/>
          <a:chExt cx="0" cy="0"/>
        </a:xfrm>
      </p:grpSpPr>
      <p:sp>
        <p:nvSpPr>
          <p:cNvPr id="3870" name="Google Shape;3870;p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1" name="Google Shape;387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7" name="Shape 3877"/>
        <p:cNvGrpSpPr/>
        <p:nvPr/>
      </p:nvGrpSpPr>
      <p:grpSpPr>
        <a:xfrm>
          <a:off x="0" y="0"/>
          <a:ext cx="0" cy="0"/>
          <a:chOff x="0" y="0"/>
          <a:chExt cx="0" cy="0"/>
        </a:xfrm>
      </p:grpSpPr>
      <p:sp>
        <p:nvSpPr>
          <p:cNvPr id="3878" name="Google Shape;3878;p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79" name="Google Shape;387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4" name="Shape 3884"/>
        <p:cNvGrpSpPr/>
        <p:nvPr/>
      </p:nvGrpSpPr>
      <p:grpSpPr>
        <a:xfrm>
          <a:off x="0" y="0"/>
          <a:ext cx="0" cy="0"/>
          <a:chOff x="0" y="0"/>
          <a:chExt cx="0" cy="0"/>
        </a:xfrm>
      </p:grpSpPr>
      <p:sp>
        <p:nvSpPr>
          <p:cNvPr id="3885" name="Google Shape;3885;p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6" name="Google Shape;388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1" name="Shape 3891"/>
        <p:cNvGrpSpPr/>
        <p:nvPr/>
      </p:nvGrpSpPr>
      <p:grpSpPr>
        <a:xfrm>
          <a:off x="0" y="0"/>
          <a:ext cx="0" cy="0"/>
          <a:chOff x="0" y="0"/>
          <a:chExt cx="0" cy="0"/>
        </a:xfrm>
      </p:grpSpPr>
      <p:sp>
        <p:nvSpPr>
          <p:cNvPr id="3892" name="Google Shape;3892;g1dc116d96bc3ae8c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3" name="Google Shape;3893;g1dc116d96bc3ae8c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 name="Shape 9"/>
        <p:cNvGrpSpPr/>
        <p:nvPr/>
      </p:nvGrpSpPr>
      <p:grpSpPr>
        <a:xfrm>
          <a:off x="0" y="0"/>
          <a:ext cx="0" cy="0"/>
          <a:chOff x="0" y="0"/>
          <a:chExt cx="0" cy="0"/>
        </a:xfrm>
      </p:grpSpPr>
      <p:sp>
        <p:nvSpPr>
          <p:cNvPr id="10" name="Google Shape;10;p34"/>
          <p:cNvSpPr txBox="1"/>
          <p:nvPr>
            <p:ph type="title"/>
          </p:nvPr>
        </p:nvSpPr>
        <p:spPr>
          <a:xfrm>
            <a:off x="718300" y="739375"/>
            <a:ext cx="67611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1" name="Google Shape;11;p34"/>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9pPr>
          </a:lstStyle>
          <a:p>
            <a:pPr indent="0" lvl="0" marL="0" rtl="0" algn="l">
              <a:spcBef>
                <a:spcPts val="0"/>
              </a:spcBef>
              <a:spcAft>
                <a:spcPts val="0"/>
              </a:spcAft>
              <a:buNone/>
            </a:pPr>
            <a:fld id="{00000000-1234-1234-1234-123412341234}" type="slidenum">
              <a:rPr lang="en"/>
              <a:t>‹#›</a:t>
            </a:fld>
            <a:endParaRPr/>
          </a:p>
        </p:txBody>
      </p:sp>
      <p:grpSp>
        <p:nvGrpSpPr>
          <p:cNvPr id="12" name="Google Shape;12;p34"/>
          <p:cNvGrpSpPr/>
          <p:nvPr/>
        </p:nvGrpSpPr>
        <p:grpSpPr>
          <a:xfrm rot="10800000">
            <a:off x="8851487" y="28707"/>
            <a:ext cx="264012" cy="5086302"/>
            <a:chOff x="5307800" y="238125"/>
            <a:chExt cx="271925" cy="5238750"/>
          </a:xfrm>
        </p:grpSpPr>
        <p:sp>
          <p:nvSpPr>
            <p:cNvPr id="13" name="Google Shape;13;p34"/>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34"/>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 name="Google Shape;15;p34"/>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34"/>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34"/>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34"/>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34"/>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4"/>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4"/>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34"/>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34"/>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34"/>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34"/>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34"/>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34"/>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4"/>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34"/>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34"/>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34"/>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34"/>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34"/>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34"/>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34"/>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34"/>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34"/>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34"/>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34"/>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34"/>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34"/>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34"/>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34"/>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34"/>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34"/>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34"/>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34"/>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4"/>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34"/>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34"/>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34"/>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34"/>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34"/>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34"/>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34"/>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34"/>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34"/>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34"/>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34"/>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34"/>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34"/>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34"/>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34"/>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34"/>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34"/>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34"/>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34"/>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34"/>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34"/>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 name="Google Shape;70;p34"/>
          <p:cNvGrpSpPr/>
          <p:nvPr/>
        </p:nvGrpSpPr>
        <p:grpSpPr>
          <a:xfrm rot="10800000">
            <a:off x="7828571" y="28707"/>
            <a:ext cx="1140783" cy="5086302"/>
            <a:chOff x="5458325" y="238125"/>
            <a:chExt cx="1174975" cy="5238750"/>
          </a:xfrm>
        </p:grpSpPr>
        <p:sp>
          <p:nvSpPr>
            <p:cNvPr id="71" name="Google Shape;71;p34"/>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34"/>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34"/>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34"/>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34"/>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34"/>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34"/>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34"/>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34"/>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34"/>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34"/>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34"/>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34"/>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34"/>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34"/>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34"/>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34"/>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34"/>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34"/>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34"/>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34"/>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34"/>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34"/>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34"/>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34"/>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34"/>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34"/>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34"/>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34"/>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34"/>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34"/>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34"/>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34"/>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34"/>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34"/>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34"/>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34"/>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34"/>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34"/>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34"/>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34"/>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34"/>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34"/>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34"/>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34"/>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34"/>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34"/>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34"/>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34"/>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34"/>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34"/>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34"/>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34"/>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34"/>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34"/>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34"/>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34"/>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34"/>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34"/>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34"/>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34"/>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34"/>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3" name="Google Shape;133;p34"/>
          <p:cNvGrpSpPr/>
          <p:nvPr/>
        </p:nvGrpSpPr>
        <p:grpSpPr>
          <a:xfrm rot="10800000">
            <a:off x="7682451" y="28707"/>
            <a:ext cx="994639" cy="4940182"/>
            <a:chOff x="5759350" y="388625"/>
            <a:chExt cx="1024450" cy="5088250"/>
          </a:xfrm>
        </p:grpSpPr>
        <p:sp>
          <p:nvSpPr>
            <p:cNvPr id="134" name="Google Shape;134;p34"/>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34"/>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34"/>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34"/>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34"/>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34"/>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34"/>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34"/>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34"/>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34"/>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34"/>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34"/>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34"/>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34"/>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34"/>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34"/>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34"/>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34"/>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34"/>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34"/>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34"/>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34"/>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34"/>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34"/>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34"/>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34"/>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34"/>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34"/>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34"/>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34"/>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34"/>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34"/>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34"/>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34"/>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34"/>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34"/>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34"/>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34"/>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34"/>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34"/>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34"/>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34"/>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34"/>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34"/>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34"/>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34"/>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34"/>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34"/>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34"/>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34"/>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34"/>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34"/>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34"/>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34"/>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34"/>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34"/>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34"/>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34"/>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34"/>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34"/>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34"/>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34"/>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34"/>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34"/>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34"/>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34"/>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34"/>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34"/>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34"/>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34"/>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34"/>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34"/>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34"/>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34"/>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34"/>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34"/>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34"/>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34"/>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34"/>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34"/>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34"/>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34"/>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34"/>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34"/>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34"/>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34"/>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34"/>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34"/>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34"/>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34"/>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34"/>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34"/>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34"/>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34"/>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34"/>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34"/>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34"/>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34"/>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34"/>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4"/>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34"/>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5" name="Google Shape;235;p34"/>
          <p:cNvGrpSpPr/>
          <p:nvPr/>
        </p:nvGrpSpPr>
        <p:grpSpPr>
          <a:xfrm rot="10800000">
            <a:off x="7682450" y="28707"/>
            <a:ext cx="1140783" cy="5086302"/>
            <a:chOff x="5608825" y="238125"/>
            <a:chExt cx="1174975" cy="5238750"/>
          </a:xfrm>
        </p:grpSpPr>
        <p:sp>
          <p:nvSpPr>
            <p:cNvPr id="236" name="Google Shape;236;p34"/>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34"/>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34"/>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34"/>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34"/>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34"/>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34"/>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34"/>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34"/>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34"/>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34"/>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34"/>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34"/>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34"/>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34"/>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34"/>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34"/>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34"/>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34"/>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34"/>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34"/>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34"/>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34"/>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34"/>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34"/>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34"/>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34"/>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34"/>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34"/>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34"/>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34"/>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34"/>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34"/>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34"/>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34"/>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34"/>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34"/>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34"/>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34"/>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34"/>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34"/>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34"/>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34"/>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34"/>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34"/>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34"/>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34"/>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34"/>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4"/>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34"/>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229" name="Shape 3229"/>
        <p:cNvGrpSpPr/>
        <p:nvPr/>
      </p:nvGrpSpPr>
      <p:grpSpPr>
        <a:xfrm>
          <a:off x="0" y="0"/>
          <a:ext cx="0" cy="0"/>
          <a:chOff x="0" y="0"/>
          <a:chExt cx="0" cy="0"/>
        </a:xfrm>
      </p:grpSpPr>
      <p:sp>
        <p:nvSpPr>
          <p:cNvPr id="3230" name="Google Shape;3230;p37"/>
          <p:cNvSpPr txBox="1"/>
          <p:nvPr>
            <p:ph idx="1" type="body"/>
          </p:nvPr>
        </p:nvSpPr>
        <p:spPr>
          <a:xfrm>
            <a:off x="624925" y="4177700"/>
            <a:ext cx="6759300" cy="519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360"/>
              </a:spcBef>
              <a:spcAft>
                <a:spcPts val="0"/>
              </a:spcAft>
              <a:buSzPts val="1800"/>
              <a:buNone/>
              <a:defRPr sz="1800"/>
            </a:lvl1pPr>
          </a:lstStyle>
          <a:p/>
        </p:txBody>
      </p:sp>
      <p:sp>
        <p:nvSpPr>
          <p:cNvPr id="3231" name="Google Shape;3231;p37"/>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9pPr>
          </a:lstStyle>
          <a:p>
            <a:pPr indent="0" lvl="0" marL="0" rtl="0" algn="l">
              <a:spcBef>
                <a:spcPts val="0"/>
              </a:spcBef>
              <a:spcAft>
                <a:spcPts val="0"/>
              </a:spcAft>
              <a:buNone/>
            </a:pPr>
            <a:fld id="{00000000-1234-1234-1234-123412341234}" type="slidenum">
              <a:rPr lang="en"/>
              <a:t>‹#›</a:t>
            </a:fld>
            <a:endParaRPr/>
          </a:p>
        </p:txBody>
      </p:sp>
      <p:grpSp>
        <p:nvGrpSpPr>
          <p:cNvPr id="3232" name="Google Shape;3232;p37"/>
          <p:cNvGrpSpPr/>
          <p:nvPr/>
        </p:nvGrpSpPr>
        <p:grpSpPr>
          <a:xfrm rot="10800000">
            <a:off x="8851487" y="28707"/>
            <a:ext cx="264012" cy="5086302"/>
            <a:chOff x="5307800" y="238125"/>
            <a:chExt cx="271925" cy="5238750"/>
          </a:xfrm>
        </p:grpSpPr>
        <p:sp>
          <p:nvSpPr>
            <p:cNvPr id="3233" name="Google Shape;3233;p37"/>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4" name="Google Shape;3234;p37"/>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5" name="Google Shape;3235;p37"/>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6" name="Google Shape;3236;p37"/>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7" name="Google Shape;3237;p37"/>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8" name="Google Shape;3238;p37"/>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9" name="Google Shape;3239;p37"/>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0" name="Google Shape;3240;p37"/>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1" name="Google Shape;3241;p37"/>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2" name="Google Shape;3242;p37"/>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3" name="Google Shape;3243;p37"/>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4" name="Google Shape;3244;p37"/>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5" name="Google Shape;3245;p37"/>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6" name="Google Shape;3246;p37"/>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7" name="Google Shape;3247;p37"/>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8" name="Google Shape;3248;p37"/>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9" name="Google Shape;3249;p37"/>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0" name="Google Shape;3250;p37"/>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1" name="Google Shape;3251;p37"/>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2" name="Google Shape;3252;p37"/>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3" name="Google Shape;3253;p37"/>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4" name="Google Shape;3254;p37"/>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5" name="Google Shape;3255;p37"/>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6" name="Google Shape;3256;p37"/>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7" name="Google Shape;3257;p37"/>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8" name="Google Shape;3258;p37"/>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9" name="Google Shape;3259;p37"/>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0" name="Google Shape;3260;p37"/>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1" name="Google Shape;3261;p37"/>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2" name="Google Shape;3262;p37"/>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3" name="Google Shape;3263;p37"/>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4" name="Google Shape;3264;p37"/>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5" name="Google Shape;3265;p37"/>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6" name="Google Shape;3266;p37"/>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7" name="Google Shape;3267;p37"/>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8" name="Google Shape;3268;p37"/>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9" name="Google Shape;3269;p37"/>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0" name="Google Shape;3270;p37"/>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1" name="Google Shape;3271;p37"/>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2" name="Google Shape;3272;p37"/>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3" name="Google Shape;3273;p37"/>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4" name="Google Shape;3274;p37"/>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37"/>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6" name="Google Shape;3276;p37"/>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7" name="Google Shape;3277;p37"/>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8" name="Google Shape;3278;p37"/>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9" name="Google Shape;3279;p37"/>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0" name="Google Shape;3280;p37"/>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1" name="Google Shape;3281;p37"/>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2" name="Google Shape;3282;p37"/>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3" name="Google Shape;3283;p37"/>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4" name="Google Shape;3284;p37"/>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5" name="Google Shape;3285;p37"/>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6" name="Google Shape;3286;p37"/>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7" name="Google Shape;3287;p37"/>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8" name="Google Shape;3288;p37"/>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9" name="Google Shape;3289;p37"/>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90" name="Google Shape;3290;p37"/>
          <p:cNvGrpSpPr/>
          <p:nvPr/>
        </p:nvGrpSpPr>
        <p:grpSpPr>
          <a:xfrm rot="10800000">
            <a:off x="7828571" y="28707"/>
            <a:ext cx="1140783" cy="5086302"/>
            <a:chOff x="5458325" y="238125"/>
            <a:chExt cx="1174975" cy="5238750"/>
          </a:xfrm>
        </p:grpSpPr>
        <p:sp>
          <p:nvSpPr>
            <p:cNvPr id="3291" name="Google Shape;3291;p37"/>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2" name="Google Shape;3292;p37"/>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3" name="Google Shape;3293;p37"/>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4" name="Google Shape;3294;p37"/>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5" name="Google Shape;3295;p37"/>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6" name="Google Shape;3296;p37"/>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7" name="Google Shape;3297;p37"/>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8" name="Google Shape;3298;p37"/>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9" name="Google Shape;3299;p37"/>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0" name="Google Shape;3300;p37"/>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1" name="Google Shape;3301;p37"/>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2" name="Google Shape;3302;p37"/>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3" name="Google Shape;3303;p37"/>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4" name="Google Shape;3304;p37"/>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5" name="Google Shape;3305;p37"/>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6" name="Google Shape;3306;p37"/>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7" name="Google Shape;3307;p37"/>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8" name="Google Shape;3308;p37"/>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9" name="Google Shape;3309;p37"/>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0" name="Google Shape;3310;p37"/>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1" name="Google Shape;3311;p37"/>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2" name="Google Shape;3312;p37"/>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3" name="Google Shape;3313;p37"/>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4" name="Google Shape;3314;p37"/>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5" name="Google Shape;3315;p37"/>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6" name="Google Shape;3316;p37"/>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7" name="Google Shape;3317;p37"/>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8" name="Google Shape;3318;p37"/>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9" name="Google Shape;3319;p37"/>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0" name="Google Shape;3320;p37"/>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1" name="Google Shape;3321;p37"/>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2" name="Google Shape;3322;p37"/>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3" name="Google Shape;3323;p37"/>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4" name="Google Shape;3324;p37"/>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5" name="Google Shape;3325;p37"/>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6" name="Google Shape;3326;p37"/>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7" name="Google Shape;3327;p37"/>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8" name="Google Shape;3328;p37"/>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9" name="Google Shape;3329;p37"/>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0" name="Google Shape;3330;p37"/>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1" name="Google Shape;3331;p37"/>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2" name="Google Shape;3332;p37"/>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3" name="Google Shape;3333;p37"/>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4" name="Google Shape;3334;p37"/>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5" name="Google Shape;3335;p37"/>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6" name="Google Shape;3336;p37"/>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7" name="Google Shape;3337;p37"/>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8" name="Google Shape;3338;p37"/>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9" name="Google Shape;3339;p37"/>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0" name="Google Shape;3340;p37"/>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1" name="Google Shape;3341;p37"/>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2" name="Google Shape;3342;p37"/>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3" name="Google Shape;3343;p37"/>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4" name="Google Shape;3344;p37"/>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5" name="Google Shape;3345;p37"/>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6" name="Google Shape;3346;p37"/>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7" name="Google Shape;3347;p37"/>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8" name="Google Shape;3348;p37"/>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9" name="Google Shape;3349;p37"/>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0" name="Google Shape;3350;p37"/>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1" name="Google Shape;3351;p37"/>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2" name="Google Shape;3352;p37"/>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53" name="Google Shape;3353;p37"/>
          <p:cNvGrpSpPr/>
          <p:nvPr/>
        </p:nvGrpSpPr>
        <p:grpSpPr>
          <a:xfrm rot="10800000">
            <a:off x="7682451" y="28707"/>
            <a:ext cx="994639" cy="4940182"/>
            <a:chOff x="5759350" y="388625"/>
            <a:chExt cx="1024450" cy="5088250"/>
          </a:xfrm>
        </p:grpSpPr>
        <p:sp>
          <p:nvSpPr>
            <p:cNvPr id="3354" name="Google Shape;3354;p37"/>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5" name="Google Shape;3355;p37"/>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6" name="Google Shape;3356;p37"/>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7" name="Google Shape;3357;p37"/>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8" name="Google Shape;3358;p37"/>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9" name="Google Shape;3359;p37"/>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0" name="Google Shape;3360;p37"/>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1" name="Google Shape;3361;p37"/>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2" name="Google Shape;3362;p37"/>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3" name="Google Shape;3363;p37"/>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4" name="Google Shape;3364;p37"/>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5" name="Google Shape;3365;p37"/>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6" name="Google Shape;3366;p37"/>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7" name="Google Shape;3367;p37"/>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8" name="Google Shape;3368;p37"/>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9" name="Google Shape;3369;p37"/>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0" name="Google Shape;3370;p37"/>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1" name="Google Shape;3371;p37"/>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2" name="Google Shape;3372;p37"/>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3" name="Google Shape;3373;p37"/>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4" name="Google Shape;3374;p37"/>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5" name="Google Shape;3375;p37"/>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6" name="Google Shape;3376;p37"/>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7" name="Google Shape;3377;p37"/>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8" name="Google Shape;3378;p37"/>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9" name="Google Shape;3379;p37"/>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0" name="Google Shape;3380;p37"/>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1" name="Google Shape;3381;p37"/>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2" name="Google Shape;3382;p37"/>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3" name="Google Shape;3383;p37"/>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4" name="Google Shape;3384;p37"/>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5" name="Google Shape;3385;p37"/>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6" name="Google Shape;3386;p37"/>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7" name="Google Shape;3387;p37"/>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8" name="Google Shape;3388;p37"/>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9" name="Google Shape;3389;p37"/>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0" name="Google Shape;3390;p37"/>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1" name="Google Shape;3391;p37"/>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2" name="Google Shape;3392;p37"/>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3" name="Google Shape;3393;p37"/>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4" name="Google Shape;3394;p37"/>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5" name="Google Shape;3395;p37"/>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6" name="Google Shape;3396;p37"/>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7" name="Google Shape;3397;p37"/>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8" name="Google Shape;3398;p37"/>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9" name="Google Shape;3399;p37"/>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0" name="Google Shape;3400;p37"/>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1" name="Google Shape;3401;p37"/>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2" name="Google Shape;3402;p37"/>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3" name="Google Shape;3403;p37"/>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4" name="Google Shape;3404;p37"/>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5" name="Google Shape;3405;p37"/>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6" name="Google Shape;3406;p37"/>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7" name="Google Shape;3407;p37"/>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8" name="Google Shape;3408;p37"/>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9" name="Google Shape;3409;p37"/>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0" name="Google Shape;3410;p37"/>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1" name="Google Shape;3411;p37"/>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2" name="Google Shape;3412;p37"/>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3" name="Google Shape;3413;p37"/>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4" name="Google Shape;3414;p37"/>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5" name="Google Shape;3415;p37"/>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6" name="Google Shape;3416;p37"/>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7" name="Google Shape;3417;p37"/>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8" name="Google Shape;3418;p37"/>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9" name="Google Shape;3419;p37"/>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0" name="Google Shape;3420;p37"/>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1" name="Google Shape;3421;p37"/>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2" name="Google Shape;3422;p37"/>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3" name="Google Shape;3423;p37"/>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4" name="Google Shape;3424;p37"/>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5" name="Google Shape;3425;p37"/>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6" name="Google Shape;3426;p37"/>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7" name="Google Shape;3427;p37"/>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8" name="Google Shape;3428;p37"/>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9" name="Google Shape;3429;p37"/>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0" name="Google Shape;3430;p37"/>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1" name="Google Shape;3431;p37"/>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2" name="Google Shape;3432;p37"/>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3" name="Google Shape;3433;p37"/>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4" name="Google Shape;3434;p37"/>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5" name="Google Shape;3435;p37"/>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6" name="Google Shape;3436;p37"/>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7" name="Google Shape;3437;p37"/>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8" name="Google Shape;3438;p37"/>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9" name="Google Shape;3439;p37"/>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0" name="Google Shape;3440;p37"/>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1" name="Google Shape;3441;p37"/>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2" name="Google Shape;3442;p37"/>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3" name="Google Shape;3443;p37"/>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4" name="Google Shape;3444;p37"/>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5" name="Google Shape;3445;p37"/>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6" name="Google Shape;3446;p37"/>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37"/>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8" name="Google Shape;3448;p37"/>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9" name="Google Shape;3449;p37"/>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0" name="Google Shape;3450;p37"/>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1" name="Google Shape;3451;p37"/>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2" name="Google Shape;3452;p37"/>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3" name="Google Shape;3453;p37"/>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4" name="Google Shape;3454;p37"/>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55" name="Google Shape;3455;p37"/>
          <p:cNvGrpSpPr/>
          <p:nvPr/>
        </p:nvGrpSpPr>
        <p:grpSpPr>
          <a:xfrm rot="10800000">
            <a:off x="7682450" y="28707"/>
            <a:ext cx="1140783" cy="5086302"/>
            <a:chOff x="5608825" y="238125"/>
            <a:chExt cx="1174975" cy="5238750"/>
          </a:xfrm>
        </p:grpSpPr>
        <p:sp>
          <p:nvSpPr>
            <p:cNvPr id="3456" name="Google Shape;3456;p37"/>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7" name="Google Shape;3457;p37"/>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8" name="Google Shape;3458;p37"/>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9" name="Google Shape;3459;p37"/>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0" name="Google Shape;3460;p37"/>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1" name="Google Shape;3461;p37"/>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2" name="Google Shape;3462;p37"/>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3" name="Google Shape;3463;p37"/>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4" name="Google Shape;3464;p37"/>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5" name="Google Shape;3465;p37"/>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6" name="Google Shape;3466;p37"/>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7" name="Google Shape;3467;p37"/>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8" name="Google Shape;3468;p37"/>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9" name="Google Shape;3469;p37"/>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0" name="Google Shape;3470;p37"/>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1" name="Google Shape;3471;p37"/>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2" name="Google Shape;3472;p37"/>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3" name="Google Shape;3473;p37"/>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4" name="Google Shape;3474;p37"/>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5" name="Google Shape;3475;p37"/>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6" name="Google Shape;3476;p37"/>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7" name="Google Shape;3477;p37"/>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8" name="Google Shape;3478;p37"/>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9" name="Google Shape;3479;p37"/>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0" name="Google Shape;3480;p37"/>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1" name="Google Shape;3481;p37"/>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2" name="Google Shape;3482;p37"/>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3" name="Google Shape;3483;p37"/>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4" name="Google Shape;3484;p37"/>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5" name="Google Shape;3485;p37"/>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6" name="Google Shape;3486;p37"/>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7" name="Google Shape;3487;p37"/>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8" name="Google Shape;3488;p37"/>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9" name="Google Shape;3489;p37"/>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0" name="Google Shape;3490;p37"/>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1" name="Google Shape;3491;p37"/>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2" name="Google Shape;3492;p37"/>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3" name="Google Shape;3493;p37"/>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4" name="Google Shape;3494;p37"/>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5" name="Google Shape;3495;p37"/>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6" name="Google Shape;3496;p37"/>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7" name="Google Shape;3497;p37"/>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8" name="Google Shape;3498;p37"/>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9" name="Google Shape;3499;p37"/>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0" name="Google Shape;3500;p37"/>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1" name="Google Shape;3501;p37"/>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2" name="Google Shape;3502;p37"/>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3" name="Google Shape;3503;p37"/>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4" name="Google Shape;3504;p37"/>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5" name="Google Shape;3505;p37"/>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p:cSld name="BLANK_1_1">
    <p:bg>
      <p:bgPr>
        <a:solidFill>
          <a:schemeClr val="accent6"/>
        </a:solidFill>
      </p:bgPr>
    </p:bg>
    <p:spTree>
      <p:nvGrpSpPr>
        <p:cNvPr id="3506" name="Shape 3506"/>
        <p:cNvGrpSpPr/>
        <p:nvPr/>
      </p:nvGrpSpPr>
      <p:grpSpPr>
        <a:xfrm>
          <a:off x="0" y="0"/>
          <a:ext cx="0" cy="0"/>
          <a:chOff x="0" y="0"/>
          <a:chExt cx="0" cy="0"/>
        </a:xfrm>
      </p:grpSpPr>
      <p:grpSp>
        <p:nvGrpSpPr>
          <p:cNvPr id="3507" name="Google Shape;3507;p39"/>
          <p:cNvGrpSpPr/>
          <p:nvPr/>
        </p:nvGrpSpPr>
        <p:grpSpPr>
          <a:xfrm>
            <a:off x="7828607" y="28698"/>
            <a:ext cx="1286904" cy="5086302"/>
            <a:chOff x="6367294" y="28698"/>
            <a:chExt cx="1286904" cy="5086302"/>
          </a:xfrm>
        </p:grpSpPr>
        <p:sp>
          <p:nvSpPr>
            <p:cNvPr id="3508" name="Google Shape;3508;p39"/>
            <p:cNvSpPr/>
            <p:nvPr/>
          </p:nvSpPr>
          <p:spPr>
            <a:xfrm rot="10800000">
              <a:off x="7536331" y="613204"/>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9" name="Google Shape;3509;p39"/>
            <p:cNvSpPr/>
            <p:nvPr/>
          </p:nvSpPr>
          <p:spPr>
            <a:xfrm rot="10800000">
              <a:off x="7244066" y="2659036"/>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0" name="Google Shape;3510;p39"/>
            <p:cNvSpPr/>
            <p:nvPr/>
          </p:nvSpPr>
          <p:spPr>
            <a:xfrm rot="10800000">
              <a:off x="7244066"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1" name="Google Shape;3511;p39"/>
            <p:cNvSpPr/>
            <p:nvPr/>
          </p:nvSpPr>
          <p:spPr>
            <a:xfrm rot="10800000">
              <a:off x="6659535" y="4266482"/>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2" name="Google Shape;3512;p39"/>
            <p:cNvSpPr/>
            <p:nvPr/>
          </p:nvSpPr>
          <p:spPr>
            <a:xfrm rot="10800000">
              <a:off x="7536331" y="4704867"/>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3" name="Google Shape;3513;p39"/>
            <p:cNvSpPr/>
            <p:nvPr/>
          </p:nvSpPr>
          <p:spPr>
            <a:xfrm rot="10800000">
              <a:off x="7536331" y="455874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4" name="Google Shape;3514;p39"/>
            <p:cNvSpPr/>
            <p:nvPr/>
          </p:nvSpPr>
          <p:spPr>
            <a:xfrm rot="10800000">
              <a:off x="7536331" y="4266482"/>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5" name="Google Shape;3515;p39"/>
            <p:cNvSpPr/>
            <p:nvPr/>
          </p:nvSpPr>
          <p:spPr>
            <a:xfrm rot="10800000">
              <a:off x="7536331"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6" name="Google Shape;3516;p39"/>
            <p:cNvSpPr/>
            <p:nvPr/>
          </p:nvSpPr>
          <p:spPr>
            <a:xfrm rot="10800000">
              <a:off x="7536331" y="3828096"/>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7" name="Google Shape;3517;p39"/>
            <p:cNvSpPr/>
            <p:nvPr/>
          </p:nvSpPr>
          <p:spPr>
            <a:xfrm rot="10800000">
              <a:off x="7536331" y="3681951"/>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8" name="Google Shape;3518;p39"/>
            <p:cNvSpPr/>
            <p:nvPr/>
          </p:nvSpPr>
          <p:spPr>
            <a:xfrm rot="10800000">
              <a:off x="7536331" y="3535831"/>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9" name="Google Shape;3519;p39"/>
            <p:cNvSpPr/>
            <p:nvPr/>
          </p:nvSpPr>
          <p:spPr>
            <a:xfrm rot="10800000">
              <a:off x="7536331" y="3097445"/>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0" name="Google Shape;3520;p39"/>
            <p:cNvSpPr/>
            <p:nvPr/>
          </p:nvSpPr>
          <p:spPr>
            <a:xfrm rot="10800000">
              <a:off x="7536331" y="2951301"/>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1" name="Google Shape;3521;p39"/>
            <p:cNvSpPr/>
            <p:nvPr/>
          </p:nvSpPr>
          <p:spPr>
            <a:xfrm rot="10800000">
              <a:off x="7536331"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2" name="Google Shape;3522;p39"/>
            <p:cNvSpPr/>
            <p:nvPr/>
          </p:nvSpPr>
          <p:spPr>
            <a:xfrm rot="10800000">
              <a:off x="7536331" y="2659036"/>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3" name="Google Shape;3523;p39"/>
            <p:cNvSpPr/>
            <p:nvPr/>
          </p:nvSpPr>
          <p:spPr>
            <a:xfrm rot="10800000">
              <a:off x="7536331" y="2512915"/>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4" name="Google Shape;3524;p39"/>
            <p:cNvSpPr/>
            <p:nvPr/>
          </p:nvSpPr>
          <p:spPr>
            <a:xfrm rot="10800000">
              <a:off x="7536331" y="2366770"/>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5" name="Google Shape;3525;p39"/>
            <p:cNvSpPr/>
            <p:nvPr/>
          </p:nvSpPr>
          <p:spPr>
            <a:xfrm rot="10800000">
              <a:off x="7536331" y="222065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6" name="Google Shape;3526;p39"/>
            <p:cNvSpPr/>
            <p:nvPr/>
          </p:nvSpPr>
          <p:spPr>
            <a:xfrm rot="10800000">
              <a:off x="7536331"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7" name="Google Shape;3527;p39"/>
            <p:cNvSpPr/>
            <p:nvPr/>
          </p:nvSpPr>
          <p:spPr>
            <a:xfrm rot="10800000">
              <a:off x="7536331" y="1928385"/>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8" name="Google Shape;3528;p39"/>
            <p:cNvSpPr/>
            <p:nvPr/>
          </p:nvSpPr>
          <p:spPr>
            <a:xfrm rot="10800000">
              <a:off x="7536331" y="1782264"/>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9" name="Google Shape;3529;p39"/>
            <p:cNvSpPr/>
            <p:nvPr/>
          </p:nvSpPr>
          <p:spPr>
            <a:xfrm rot="10800000">
              <a:off x="7536331" y="1489999"/>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0" name="Google Shape;3530;p39"/>
            <p:cNvSpPr/>
            <p:nvPr/>
          </p:nvSpPr>
          <p:spPr>
            <a:xfrm rot="10800000">
              <a:off x="7536331" y="1197734"/>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1" name="Google Shape;3531;p39"/>
            <p:cNvSpPr/>
            <p:nvPr/>
          </p:nvSpPr>
          <p:spPr>
            <a:xfrm rot="10800000">
              <a:off x="7536331" y="105161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2" name="Google Shape;3532;p39"/>
            <p:cNvSpPr/>
            <p:nvPr/>
          </p:nvSpPr>
          <p:spPr>
            <a:xfrm rot="10800000">
              <a:off x="7536331"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3" name="Google Shape;3533;p39"/>
            <p:cNvSpPr/>
            <p:nvPr/>
          </p:nvSpPr>
          <p:spPr>
            <a:xfrm rot="10800000">
              <a:off x="7536331" y="75934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4" name="Google Shape;3534;p39"/>
            <p:cNvSpPr/>
            <p:nvPr/>
          </p:nvSpPr>
          <p:spPr>
            <a:xfrm rot="10800000">
              <a:off x="7536331" y="46708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5" name="Google Shape;3535;p39"/>
            <p:cNvSpPr/>
            <p:nvPr/>
          </p:nvSpPr>
          <p:spPr>
            <a:xfrm rot="10800000">
              <a:off x="7536331" y="320938"/>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6" name="Google Shape;3536;p39"/>
            <p:cNvSpPr/>
            <p:nvPr/>
          </p:nvSpPr>
          <p:spPr>
            <a:xfrm rot="10800000">
              <a:off x="7536331"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7" name="Google Shape;3537;p39"/>
            <p:cNvSpPr/>
            <p:nvPr/>
          </p:nvSpPr>
          <p:spPr>
            <a:xfrm rot="10800000">
              <a:off x="7536331" y="2869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8" name="Google Shape;3538;p39"/>
            <p:cNvSpPr/>
            <p:nvPr/>
          </p:nvSpPr>
          <p:spPr>
            <a:xfrm rot="10800000">
              <a:off x="7390210" y="4851012"/>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9" name="Google Shape;3539;p39"/>
            <p:cNvSpPr/>
            <p:nvPr/>
          </p:nvSpPr>
          <p:spPr>
            <a:xfrm rot="10800000">
              <a:off x="7390210"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0" name="Google Shape;3540;p39"/>
            <p:cNvSpPr/>
            <p:nvPr/>
          </p:nvSpPr>
          <p:spPr>
            <a:xfrm rot="10800000">
              <a:off x="7390210" y="4412627"/>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1" name="Google Shape;3541;p39"/>
            <p:cNvSpPr/>
            <p:nvPr/>
          </p:nvSpPr>
          <p:spPr>
            <a:xfrm rot="10800000">
              <a:off x="7390210" y="4266482"/>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2" name="Google Shape;3542;p39"/>
            <p:cNvSpPr/>
            <p:nvPr/>
          </p:nvSpPr>
          <p:spPr>
            <a:xfrm rot="10800000">
              <a:off x="7390210" y="4120361"/>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3" name="Google Shape;3543;p39"/>
            <p:cNvSpPr/>
            <p:nvPr/>
          </p:nvSpPr>
          <p:spPr>
            <a:xfrm rot="10800000">
              <a:off x="7390210" y="3828096"/>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4" name="Google Shape;3544;p39"/>
            <p:cNvSpPr/>
            <p:nvPr/>
          </p:nvSpPr>
          <p:spPr>
            <a:xfrm rot="10800000">
              <a:off x="7390210" y="3535831"/>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5" name="Google Shape;3545;p39"/>
            <p:cNvSpPr/>
            <p:nvPr/>
          </p:nvSpPr>
          <p:spPr>
            <a:xfrm rot="10800000">
              <a:off x="7390210" y="3389711"/>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6" name="Google Shape;3546;p39"/>
            <p:cNvSpPr/>
            <p:nvPr/>
          </p:nvSpPr>
          <p:spPr>
            <a:xfrm rot="10800000">
              <a:off x="7390210" y="3243566"/>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7" name="Google Shape;3547;p39"/>
            <p:cNvSpPr/>
            <p:nvPr/>
          </p:nvSpPr>
          <p:spPr>
            <a:xfrm rot="10800000">
              <a:off x="7390210" y="2951301"/>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8" name="Google Shape;3548;p39"/>
            <p:cNvSpPr/>
            <p:nvPr/>
          </p:nvSpPr>
          <p:spPr>
            <a:xfrm rot="10800000">
              <a:off x="7390210" y="2805180"/>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9" name="Google Shape;3549;p39"/>
            <p:cNvSpPr/>
            <p:nvPr/>
          </p:nvSpPr>
          <p:spPr>
            <a:xfrm rot="10800000">
              <a:off x="7390210"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0" name="Google Shape;3550;p39"/>
            <p:cNvSpPr/>
            <p:nvPr/>
          </p:nvSpPr>
          <p:spPr>
            <a:xfrm rot="10800000">
              <a:off x="7390210" y="2512915"/>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1" name="Google Shape;3551;p39"/>
            <p:cNvSpPr/>
            <p:nvPr/>
          </p:nvSpPr>
          <p:spPr>
            <a:xfrm rot="10800000">
              <a:off x="7390210" y="2366770"/>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2" name="Google Shape;3552;p39"/>
            <p:cNvSpPr/>
            <p:nvPr/>
          </p:nvSpPr>
          <p:spPr>
            <a:xfrm rot="10800000">
              <a:off x="7390210" y="222065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3" name="Google Shape;3553;p39"/>
            <p:cNvSpPr/>
            <p:nvPr/>
          </p:nvSpPr>
          <p:spPr>
            <a:xfrm rot="10800000">
              <a:off x="7390210" y="2074529"/>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4" name="Google Shape;3554;p39"/>
            <p:cNvSpPr/>
            <p:nvPr/>
          </p:nvSpPr>
          <p:spPr>
            <a:xfrm rot="10800000">
              <a:off x="7390210" y="1782264"/>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5" name="Google Shape;3555;p39"/>
            <p:cNvSpPr/>
            <p:nvPr/>
          </p:nvSpPr>
          <p:spPr>
            <a:xfrm rot="10800000">
              <a:off x="7390210" y="1489999"/>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6" name="Google Shape;3556;p39"/>
            <p:cNvSpPr/>
            <p:nvPr/>
          </p:nvSpPr>
          <p:spPr>
            <a:xfrm rot="10800000">
              <a:off x="7390210" y="1343854"/>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7" name="Google Shape;3557;p39"/>
            <p:cNvSpPr/>
            <p:nvPr/>
          </p:nvSpPr>
          <p:spPr>
            <a:xfrm rot="10800000">
              <a:off x="7390210" y="1197734"/>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8" name="Google Shape;3558;p39"/>
            <p:cNvSpPr/>
            <p:nvPr/>
          </p:nvSpPr>
          <p:spPr>
            <a:xfrm rot="10800000">
              <a:off x="7390210" y="105161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9" name="Google Shape;3559;p39"/>
            <p:cNvSpPr/>
            <p:nvPr/>
          </p:nvSpPr>
          <p:spPr>
            <a:xfrm rot="10800000">
              <a:off x="7390210" y="75934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0" name="Google Shape;3560;p39"/>
            <p:cNvSpPr/>
            <p:nvPr/>
          </p:nvSpPr>
          <p:spPr>
            <a:xfrm rot="10800000">
              <a:off x="7390210" y="613204"/>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1" name="Google Shape;3561;p39"/>
            <p:cNvSpPr/>
            <p:nvPr/>
          </p:nvSpPr>
          <p:spPr>
            <a:xfrm rot="10800000">
              <a:off x="7390210" y="320938"/>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2" name="Google Shape;3562;p39"/>
            <p:cNvSpPr/>
            <p:nvPr/>
          </p:nvSpPr>
          <p:spPr>
            <a:xfrm rot="10800000">
              <a:off x="7390210" y="2869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3" name="Google Shape;3563;p39"/>
            <p:cNvSpPr/>
            <p:nvPr/>
          </p:nvSpPr>
          <p:spPr>
            <a:xfrm rot="10800000">
              <a:off x="7244066" y="4704867"/>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4" name="Google Shape;3564;p39"/>
            <p:cNvSpPr/>
            <p:nvPr/>
          </p:nvSpPr>
          <p:spPr>
            <a:xfrm rot="10800000">
              <a:off x="7244066" y="4266482"/>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5" name="Google Shape;3565;p39"/>
            <p:cNvSpPr/>
            <p:nvPr/>
          </p:nvSpPr>
          <p:spPr>
            <a:xfrm rot="10800000">
              <a:off x="7244066" y="412036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6" name="Google Shape;3566;p39"/>
            <p:cNvSpPr/>
            <p:nvPr/>
          </p:nvSpPr>
          <p:spPr>
            <a:xfrm rot="10800000">
              <a:off x="7244066"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7" name="Google Shape;3567;p39"/>
            <p:cNvSpPr/>
            <p:nvPr/>
          </p:nvSpPr>
          <p:spPr>
            <a:xfrm rot="10800000">
              <a:off x="7244066" y="3681951"/>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8" name="Google Shape;3568;p39"/>
            <p:cNvSpPr/>
            <p:nvPr/>
          </p:nvSpPr>
          <p:spPr>
            <a:xfrm rot="10800000">
              <a:off x="7244066" y="338971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9" name="Google Shape;3569;p39"/>
            <p:cNvSpPr/>
            <p:nvPr/>
          </p:nvSpPr>
          <p:spPr>
            <a:xfrm rot="10800000">
              <a:off x="7244066" y="3243566"/>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0" name="Google Shape;3570;p39"/>
            <p:cNvSpPr/>
            <p:nvPr/>
          </p:nvSpPr>
          <p:spPr>
            <a:xfrm rot="10800000">
              <a:off x="7244066" y="3097445"/>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1" name="Google Shape;3571;p39"/>
            <p:cNvSpPr/>
            <p:nvPr/>
          </p:nvSpPr>
          <p:spPr>
            <a:xfrm rot="10800000">
              <a:off x="7244066"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2" name="Google Shape;3572;p39"/>
            <p:cNvSpPr/>
            <p:nvPr/>
          </p:nvSpPr>
          <p:spPr>
            <a:xfrm rot="10800000">
              <a:off x="7244066" y="2512915"/>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3" name="Google Shape;3573;p39"/>
            <p:cNvSpPr/>
            <p:nvPr/>
          </p:nvSpPr>
          <p:spPr>
            <a:xfrm rot="10800000">
              <a:off x="7244066" y="222065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4" name="Google Shape;3574;p39"/>
            <p:cNvSpPr/>
            <p:nvPr/>
          </p:nvSpPr>
          <p:spPr>
            <a:xfrm rot="10800000">
              <a:off x="7244066" y="1928385"/>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5" name="Google Shape;3575;p39"/>
            <p:cNvSpPr/>
            <p:nvPr/>
          </p:nvSpPr>
          <p:spPr>
            <a:xfrm rot="10800000">
              <a:off x="7244066" y="1782264"/>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6" name="Google Shape;3576;p39"/>
            <p:cNvSpPr/>
            <p:nvPr/>
          </p:nvSpPr>
          <p:spPr>
            <a:xfrm rot="10800000">
              <a:off x="7244066" y="1343854"/>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7" name="Google Shape;3577;p39"/>
            <p:cNvSpPr/>
            <p:nvPr/>
          </p:nvSpPr>
          <p:spPr>
            <a:xfrm rot="10800000">
              <a:off x="7244066" y="1197734"/>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8" name="Google Shape;3578;p39"/>
            <p:cNvSpPr/>
            <p:nvPr/>
          </p:nvSpPr>
          <p:spPr>
            <a:xfrm rot="10800000">
              <a:off x="7244066" y="105161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9" name="Google Shape;3579;p39"/>
            <p:cNvSpPr/>
            <p:nvPr/>
          </p:nvSpPr>
          <p:spPr>
            <a:xfrm rot="10800000">
              <a:off x="7244066"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0" name="Google Shape;3580;p39"/>
            <p:cNvSpPr/>
            <p:nvPr/>
          </p:nvSpPr>
          <p:spPr>
            <a:xfrm rot="10800000">
              <a:off x="7244066" y="75934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1" name="Google Shape;3581;p39"/>
            <p:cNvSpPr/>
            <p:nvPr/>
          </p:nvSpPr>
          <p:spPr>
            <a:xfrm rot="10800000">
              <a:off x="7244066" y="46708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2" name="Google Shape;3582;p39"/>
            <p:cNvSpPr/>
            <p:nvPr/>
          </p:nvSpPr>
          <p:spPr>
            <a:xfrm rot="10800000">
              <a:off x="7244066" y="320938"/>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3" name="Google Shape;3583;p39"/>
            <p:cNvSpPr/>
            <p:nvPr/>
          </p:nvSpPr>
          <p:spPr>
            <a:xfrm rot="10800000">
              <a:off x="7097945" y="4997133"/>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4" name="Google Shape;3584;p39"/>
            <p:cNvSpPr/>
            <p:nvPr/>
          </p:nvSpPr>
          <p:spPr>
            <a:xfrm rot="10800000">
              <a:off x="7097945"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5" name="Google Shape;3585;p39"/>
            <p:cNvSpPr/>
            <p:nvPr/>
          </p:nvSpPr>
          <p:spPr>
            <a:xfrm rot="10800000">
              <a:off x="7097945" y="4266482"/>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6" name="Google Shape;3586;p39"/>
            <p:cNvSpPr/>
            <p:nvPr/>
          </p:nvSpPr>
          <p:spPr>
            <a:xfrm rot="10800000">
              <a:off x="7097945" y="3828096"/>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7" name="Google Shape;3587;p39"/>
            <p:cNvSpPr/>
            <p:nvPr/>
          </p:nvSpPr>
          <p:spPr>
            <a:xfrm rot="10800000">
              <a:off x="7097945" y="3681951"/>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8" name="Google Shape;3588;p39"/>
            <p:cNvSpPr/>
            <p:nvPr/>
          </p:nvSpPr>
          <p:spPr>
            <a:xfrm rot="10800000">
              <a:off x="7097945" y="3097445"/>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9" name="Google Shape;3589;p39"/>
            <p:cNvSpPr/>
            <p:nvPr/>
          </p:nvSpPr>
          <p:spPr>
            <a:xfrm rot="10800000">
              <a:off x="7097945" y="2951301"/>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0" name="Google Shape;3590;p39"/>
            <p:cNvSpPr/>
            <p:nvPr/>
          </p:nvSpPr>
          <p:spPr>
            <a:xfrm rot="10800000">
              <a:off x="7097945"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1" name="Google Shape;3591;p39"/>
            <p:cNvSpPr/>
            <p:nvPr/>
          </p:nvSpPr>
          <p:spPr>
            <a:xfrm rot="10800000">
              <a:off x="7097945" y="2512915"/>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2" name="Google Shape;3592;p39"/>
            <p:cNvSpPr/>
            <p:nvPr/>
          </p:nvSpPr>
          <p:spPr>
            <a:xfrm rot="10800000">
              <a:off x="7097945" y="2366770"/>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3" name="Google Shape;3593;p39"/>
            <p:cNvSpPr/>
            <p:nvPr/>
          </p:nvSpPr>
          <p:spPr>
            <a:xfrm rot="10800000">
              <a:off x="7097945" y="222065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4" name="Google Shape;3594;p39"/>
            <p:cNvSpPr/>
            <p:nvPr/>
          </p:nvSpPr>
          <p:spPr>
            <a:xfrm rot="10800000">
              <a:off x="7097945" y="1782264"/>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5" name="Google Shape;3595;p39"/>
            <p:cNvSpPr/>
            <p:nvPr/>
          </p:nvSpPr>
          <p:spPr>
            <a:xfrm rot="10800000">
              <a:off x="7097945" y="163612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6" name="Google Shape;3596;p39"/>
            <p:cNvSpPr/>
            <p:nvPr/>
          </p:nvSpPr>
          <p:spPr>
            <a:xfrm rot="10800000">
              <a:off x="7097945" y="1489999"/>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7" name="Google Shape;3597;p39"/>
            <p:cNvSpPr/>
            <p:nvPr/>
          </p:nvSpPr>
          <p:spPr>
            <a:xfrm rot="10800000">
              <a:off x="7097945" y="1197734"/>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8" name="Google Shape;3598;p39"/>
            <p:cNvSpPr/>
            <p:nvPr/>
          </p:nvSpPr>
          <p:spPr>
            <a:xfrm rot="10800000">
              <a:off x="7097945"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9" name="Google Shape;3599;p39"/>
            <p:cNvSpPr/>
            <p:nvPr/>
          </p:nvSpPr>
          <p:spPr>
            <a:xfrm rot="10800000">
              <a:off x="7097945" y="174818"/>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0" name="Google Shape;3600;p39"/>
            <p:cNvSpPr/>
            <p:nvPr/>
          </p:nvSpPr>
          <p:spPr>
            <a:xfrm rot="10800000">
              <a:off x="7097945" y="2869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1" name="Google Shape;3601;p39"/>
            <p:cNvSpPr/>
            <p:nvPr/>
          </p:nvSpPr>
          <p:spPr>
            <a:xfrm rot="10800000">
              <a:off x="6951800" y="4851012"/>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2" name="Google Shape;3602;p39"/>
            <p:cNvSpPr/>
            <p:nvPr/>
          </p:nvSpPr>
          <p:spPr>
            <a:xfrm rot="10800000">
              <a:off x="6951800" y="4704867"/>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3" name="Google Shape;3603;p39"/>
            <p:cNvSpPr/>
            <p:nvPr/>
          </p:nvSpPr>
          <p:spPr>
            <a:xfrm rot="10800000">
              <a:off x="6951800" y="4266482"/>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4" name="Google Shape;3604;p39"/>
            <p:cNvSpPr/>
            <p:nvPr/>
          </p:nvSpPr>
          <p:spPr>
            <a:xfrm rot="10800000">
              <a:off x="6951800" y="3974217"/>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5" name="Google Shape;3605;p39"/>
            <p:cNvSpPr/>
            <p:nvPr/>
          </p:nvSpPr>
          <p:spPr>
            <a:xfrm rot="10800000">
              <a:off x="6951800" y="3681951"/>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6" name="Google Shape;3606;p39"/>
            <p:cNvSpPr/>
            <p:nvPr/>
          </p:nvSpPr>
          <p:spPr>
            <a:xfrm rot="10800000">
              <a:off x="6951800" y="3243566"/>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7" name="Google Shape;3607;p39"/>
            <p:cNvSpPr/>
            <p:nvPr/>
          </p:nvSpPr>
          <p:spPr>
            <a:xfrm rot="10800000">
              <a:off x="6951800" y="2951301"/>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8" name="Google Shape;3608;p39"/>
            <p:cNvSpPr/>
            <p:nvPr/>
          </p:nvSpPr>
          <p:spPr>
            <a:xfrm rot="10800000">
              <a:off x="6951800" y="2512915"/>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9" name="Google Shape;3609;p39"/>
            <p:cNvSpPr/>
            <p:nvPr/>
          </p:nvSpPr>
          <p:spPr>
            <a:xfrm rot="10800000">
              <a:off x="6951800" y="222065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0" name="Google Shape;3610;p39"/>
            <p:cNvSpPr/>
            <p:nvPr/>
          </p:nvSpPr>
          <p:spPr>
            <a:xfrm rot="10800000">
              <a:off x="6951800" y="2074529"/>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1" name="Google Shape;3611;p39"/>
            <p:cNvSpPr/>
            <p:nvPr/>
          </p:nvSpPr>
          <p:spPr>
            <a:xfrm rot="10800000">
              <a:off x="6951800" y="1782264"/>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2" name="Google Shape;3612;p39"/>
            <p:cNvSpPr/>
            <p:nvPr/>
          </p:nvSpPr>
          <p:spPr>
            <a:xfrm rot="10800000">
              <a:off x="6951800" y="163612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3" name="Google Shape;3613;p39"/>
            <p:cNvSpPr/>
            <p:nvPr/>
          </p:nvSpPr>
          <p:spPr>
            <a:xfrm rot="10800000">
              <a:off x="6951800" y="1489999"/>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4" name="Google Shape;3614;p39"/>
            <p:cNvSpPr/>
            <p:nvPr/>
          </p:nvSpPr>
          <p:spPr>
            <a:xfrm rot="10800000">
              <a:off x="6951800" y="1197734"/>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5" name="Google Shape;3615;p39"/>
            <p:cNvSpPr/>
            <p:nvPr/>
          </p:nvSpPr>
          <p:spPr>
            <a:xfrm rot="10800000">
              <a:off x="6951800" y="1051613"/>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6" name="Google Shape;3616;p39"/>
            <p:cNvSpPr/>
            <p:nvPr/>
          </p:nvSpPr>
          <p:spPr>
            <a:xfrm rot="10800000">
              <a:off x="6951800" y="613204"/>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7" name="Google Shape;3617;p39"/>
            <p:cNvSpPr/>
            <p:nvPr/>
          </p:nvSpPr>
          <p:spPr>
            <a:xfrm rot="10800000">
              <a:off x="6951800" y="320938"/>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8" name="Google Shape;3618;p39"/>
            <p:cNvSpPr/>
            <p:nvPr/>
          </p:nvSpPr>
          <p:spPr>
            <a:xfrm rot="10800000">
              <a:off x="6951800" y="174818"/>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9" name="Google Shape;3619;p39"/>
            <p:cNvSpPr/>
            <p:nvPr/>
          </p:nvSpPr>
          <p:spPr>
            <a:xfrm rot="10800000">
              <a:off x="6805680" y="4997133"/>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0" name="Google Shape;3620;p39"/>
            <p:cNvSpPr/>
            <p:nvPr/>
          </p:nvSpPr>
          <p:spPr>
            <a:xfrm rot="10800000">
              <a:off x="6805680" y="4558747"/>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1" name="Google Shape;3621;p39"/>
            <p:cNvSpPr/>
            <p:nvPr/>
          </p:nvSpPr>
          <p:spPr>
            <a:xfrm rot="10800000">
              <a:off x="6805680" y="4120361"/>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2" name="Google Shape;3622;p39"/>
            <p:cNvSpPr/>
            <p:nvPr/>
          </p:nvSpPr>
          <p:spPr>
            <a:xfrm rot="10800000">
              <a:off x="6805680" y="3535831"/>
              <a:ext cx="117867" cy="117867"/>
            </a:xfrm>
            <a:custGeom>
              <a:rect b="b" l="l" r="r" t="t"/>
              <a:pathLst>
                <a:path extrusionOk="0" h="4856" w="4856">
                  <a:moveTo>
                    <a:pt x="0" y="0"/>
                  </a:moveTo>
                  <a:lnTo>
                    <a:pt x="0"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3" name="Google Shape;3623;p39"/>
            <p:cNvSpPr/>
            <p:nvPr/>
          </p:nvSpPr>
          <p:spPr>
            <a:xfrm rot="10800000">
              <a:off x="6805680" y="2951301"/>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4" name="Google Shape;3624;p39"/>
            <p:cNvSpPr/>
            <p:nvPr/>
          </p:nvSpPr>
          <p:spPr>
            <a:xfrm rot="10800000">
              <a:off x="6805680" y="2220650"/>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5" name="Google Shape;3625;p39"/>
            <p:cNvSpPr/>
            <p:nvPr/>
          </p:nvSpPr>
          <p:spPr>
            <a:xfrm rot="10800000">
              <a:off x="6805680" y="1051613"/>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6" name="Google Shape;3626;p39"/>
            <p:cNvSpPr/>
            <p:nvPr/>
          </p:nvSpPr>
          <p:spPr>
            <a:xfrm rot="10800000">
              <a:off x="6805680" y="905469"/>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7" name="Google Shape;3627;p39"/>
            <p:cNvSpPr/>
            <p:nvPr/>
          </p:nvSpPr>
          <p:spPr>
            <a:xfrm rot="10800000">
              <a:off x="6805680" y="28698"/>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8" name="Google Shape;3628;p39"/>
            <p:cNvSpPr/>
            <p:nvPr/>
          </p:nvSpPr>
          <p:spPr>
            <a:xfrm rot="10800000">
              <a:off x="6659535" y="4851012"/>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9" name="Google Shape;3629;p39"/>
            <p:cNvSpPr/>
            <p:nvPr/>
          </p:nvSpPr>
          <p:spPr>
            <a:xfrm rot="10800000">
              <a:off x="6659535" y="3974217"/>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0" name="Google Shape;3630;p39"/>
            <p:cNvSpPr/>
            <p:nvPr/>
          </p:nvSpPr>
          <p:spPr>
            <a:xfrm rot="10800000">
              <a:off x="6659535" y="3243566"/>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1" name="Google Shape;3631;p39"/>
            <p:cNvSpPr/>
            <p:nvPr/>
          </p:nvSpPr>
          <p:spPr>
            <a:xfrm rot="10800000">
              <a:off x="6659535" y="2512915"/>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2" name="Google Shape;3632;p39"/>
            <p:cNvSpPr/>
            <p:nvPr/>
          </p:nvSpPr>
          <p:spPr>
            <a:xfrm rot="10800000">
              <a:off x="6659535" y="163612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3" name="Google Shape;3633;p39"/>
            <p:cNvSpPr/>
            <p:nvPr/>
          </p:nvSpPr>
          <p:spPr>
            <a:xfrm rot="10800000">
              <a:off x="6659535" y="905469"/>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4" name="Google Shape;3634;p39"/>
            <p:cNvSpPr/>
            <p:nvPr/>
          </p:nvSpPr>
          <p:spPr>
            <a:xfrm rot="10800000">
              <a:off x="6659535" y="759348"/>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5" name="Google Shape;3635;p39"/>
            <p:cNvSpPr/>
            <p:nvPr/>
          </p:nvSpPr>
          <p:spPr>
            <a:xfrm rot="10800000">
              <a:off x="6659535" y="174818"/>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6" name="Google Shape;3636;p39"/>
            <p:cNvSpPr/>
            <p:nvPr/>
          </p:nvSpPr>
          <p:spPr>
            <a:xfrm rot="10800000">
              <a:off x="6513415"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7" name="Google Shape;3637;p39"/>
            <p:cNvSpPr/>
            <p:nvPr/>
          </p:nvSpPr>
          <p:spPr>
            <a:xfrm rot="10800000">
              <a:off x="6513415"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8" name="Google Shape;3638;p39"/>
            <p:cNvSpPr/>
            <p:nvPr/>
          </p:nvSpPr>
          <p:spPr>
            <a:xfrm rot="10800000">
              <a:off x="6513415"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9" name="Google Shape;3639;p39"/>
            <p:cNvSpPr/>
            <p:nvPr/>
          </p:nvSpPr>
          <p:spPr>
            <a:xfrm rot="10800000">
              <a:off x="6513415" y="1489999"/>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0" name="Google Shape;3640;p39"/>
            <p:cNvSpPr/>
            <p:nvPr/>
          </p:nvSpPr>
          <p:spPr>
            <a:xfrm rot="10800000">
              <a:off x="6513415"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1" name="Google Shape;3641;p39"/>
            <p:cNvSpPr/>
            <p:nvPr/>
          </p:nvSpPr>
          <p:spPr>
            <a:xfrm rot="10800000">
              <a:off x="6513415"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2" name="Google Shape;3642;p39"/>
            <p:cNvSpPr/>
            <p:nvPr/>
          </p:nvSpPr>
          <p:spPr>
            <a:xfrm rot="10800000">
              <a:off x="6367294"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3" name="Google Shape;3643;p39"/>
            <p:cNvSpPr/>
            <p:nvPr/>
          </p:nvSpPr>
          <p:spPr>
            <a:xfrm rot="10800000">
              <a:off x="6367294" y="3681951"/>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4" name="Google Shape;3644;p39"/>
            <p:cNvSpPr/>
            <p:nvPr/>
          </p:nvSpPr>
          <p:spPr>
            <a:xfrm rot="10800000">
              <a:off x="6367294"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5" name="Google Shape;3645;p39"/>
            <p:cNvSpPr/>
            <p:nvPr/>
          </p:nvSpPr>
          <p:spPr>
            <a:xfrm rot="10800000">
              <a:off x="7536331"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6" name="Google Shape;3646;p39"/>
            <p:cNvSpPr/>
            <p:nvPr/>
          </p:nvSpPr>
          <p:spPr>
            <a:xfrm rot="10800000">
              <a:off x="7536331" y="4851012"/>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7" name="Google Shape;3647;p39"/>
            <p:cNvSpPr/>
            <p:nvPr/>
          </p:nvSpPr>
          <p:spPr>
            <a:xfrm rot="10800000">
              <a:off x="7536331" y="4412627"/>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8" name="Google Shape;3648;p39"/>
            <p:cNvSpPr/>
            <p:nvPr/>
          </p:nvSpPr>
          <p:spPr>
            <a:xfrm rot="10800000">
              <a:off x="7536331" y="412036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9" name="Google Shape;3649;p39"/>
            <p:cNvSpPr/>
            <p:nvPr/>
          </p:nvSpPr>
          <p:spPr>
            <a:xfrm rot="10800000">
              <a:off x="7536331" y="338971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0" name="Google Shape;3650;p39"/>
            <p:cNvSpPr/>
            <p:nvPr/>
          </p:nvSpPr>
          <p:spPr>
            <a:xfrm rot="10800000">
              <a:off x="7536331" y="3243566"/>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1" name="Google Shape;3651;p39"/>
            <p:cNvSpPr/>
            <p:nvPr/>
          </p:nvSpPr>
          <p:spPr>
            <a:xfrm rot="10800000">
              <a:off x="7536331" y="163612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2" name="Google Shape;3652;p39"/>
            <p:cNvSpPr/>
            <p:nvPr/>
          </p:nvSpPr>
          <p:spPr>
            <a:xfrm rot="10800000">
              <a:off x="7536331" y="1343854"/>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3" name="Google Shape;3653;p39"/>
            <p:cNvSpPr/>
            <p:nvPr/>
          </p:nvSpPr>
          <p:spPr>
            <a:xfrm rot="10800000">
              <a:off x="7390210" y="4997133"/>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4" name="Google Shape;3654;p39"/>
            <p:cNvSpPr/>
            <p:nvPr/>
          </p:nvSpPr>
          <p:spPr>
            <a:xfrm rot="10800000">
              <a:off x="7390210" y="397421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5" name="Google Shape;3655;p39"/>
            <p:cNvSpPr/>
            <p:nvPr/>
          </p:nvSpPr>
          <p:spPr>
            <a:xfrm rot="10800000">
              <a:off x="7390210" y="3097445"/>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6" name="Google Shape;3656;p39"/>
            <p:cNvSpPr/>
            <p:nvPr/>
          </p:nvSpPr>
          <p:spPr>
            <a:xfrm rot="10800000">
              <a:off x="7390210" y="163612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7" name="Google Shape;3657;p39"/>
            <p:cNvSpPr/>
            <p:nvPr/>
          </p:nvSpPr>
          <p:spPr>
            <a:xfrm rot="10800000">
              <a:off x="7390210"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8" name="Google Shape;3658;p39"/>
            <p:cNvSpPr/>
            <p:nvPr/>
          </p:nvSpPr>
          <p:spPr>
            <a:xfrm rot="10800000">
              <a:off x="7244066"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9" name="Google Shape;3659;p39"/>
            <p:cNvSpPr/>
            <p:nvPr/>
          </p:nvSpPr>
          <p:spPr>
            <a:xfrm rot="10800000">
              <a:off x="7244066" y="455874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0" name="Google Shape;3660;p39"/>
            <p:cNvSpPr/>
            <p:nvPr/>
          </p:nvSpPr>
          <p:spPr>
            <a:xfrm rot="10800000">
              <a:off x="7244066" y="2951301"/>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1" name="Google Shape;3661;p39"/>
            <p:cNvSpPr/>
            <p:nvPr/>
          </p:nvSpPr>
          <p:spPr>
            <a:xfrm rot="10800000">
              <a:off x="7244066"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2" name="Google Shape;3662;p39"/>
            <p:cNvSpPr/>
            <p:nvPr/>
          </p:nvSpPr>
          <p:spPr>
            <a:xfrm rot="10800000">
              <a:off x="7244066" y="163612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3" name="Google Shape;3663;p39"/>
            <p:cNvSpPr/>
            <p:nvPr/>
          </p:nvSpPr>
          <p:spPr>
            <a:xfrm rot="10800000">
              <a:off x="7097945" y="105161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4" name="Google Shape;3664;p39"/>
            <p:cNvSpPr/>
            <p:nvPr/>
          </p:nvSpPr>
          <p:spPr>
            <a:xfrm rot="10800000">
              <a:off x="6951800" y="3828096"/>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5" name="Google Shape;3665;p39"/>
            <p:cNvSpPr/>
            <p:nvPr/>
          </p:nvSpPr>
          <p:spPr>
            <a:xfrm rot="10800000">
              <a:off x="6951800" y="2659036"/>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6" name="Google Shape;3666;p39"/>
            <p:cNvSpPr/>
            <p:nvPr/>
          </p:nvSpPr>
          <p:spPr>
            <a:xfrm rot="10800000">
              <a:off x="6805680" y="320938"/>
              <a:ext cx="117867" cy="117892"/>
            </a:xfrm>
            <a:custGeom>
              <a:rect b="b" l="l" r="r" t="t"/>
              <a:pathLst>
                <a:path extrusionOk="0" h="4857"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7" name="Google Shape;3667;p39"/>
            <p:cNvSpPr/>
            <p:nvPr/>
          </p:nvSpPr>
          <p:spPr>
            <a:xfrm rot="10800000">
              <a:off x="6513415"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8" name="Google Shape;3668;p39"/>
            <p:cNvSpPr/>
            <p:nvPr/>
          </p:nvSpPr>
          <p:spPr>
            <a:xfrm rot="10800000">
              <a:off x="6367294"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69" name="Google Shape;3669;p39"/>
          <p:cNvGrpSpPr/>
          <p:nvPr/>
        </p:nvGrpSpPr>
        <p:grpSpPr>
          <a:xfrm rot="10800000">
            <a:off x="28739" y="28698"/>
            <a:ext cx="1286904" cy="5086302"/>
            <a:chOff x="6367294" y="28698"/>
            <a:chExt cx="1286904" cy="5086302"/>
          </a:xfrm>
        </p:grpSpPr>
        <p:sp>
          <p:nvSpPr>
            <p:cNvPr id="3670" name="Google Shape;3670;p39"/>
            <p:cNvSpPr/>
            <p:nvPr/>
          </p:nvSpPr>
          <p:spPr>
            <a:xfrm rot="10800000">
              <a:off x="7536331" y="613204"/>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1" name="Google Shape;3671;p39"/>
            <p:cNvSpPr/>
            <p:nvPr/>
          </p:nvSpPr>
          <p:spPr>
            <a:xfrm rot="10800000">
              <a:off x="7244066" y="2659036"/>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2" name="Google Shape;3672;p39"/>
            <p:cNvSpPr/>
            <p:nvPr/>
          </p:nvSpPr>
          <p:spPr>
            <a:xfrm rot="10800000">
              <a:off x="7244066"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3" name="Google Shape;3673;p39"/>
            <p:cNvSpPr/>
            <p:nvPr/>
          </p:nvSpPr>
          <p:spPr>
            <a:xfrm rot="10800000">
              <a:off x="6659535" y="4266482"/>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4" name="Google Shape;3674;p39"/>
            <p:cNvSpPr/>
            <p:nvPr/>
          </p:nvSpPr>
          <p:spPr>
            <a:xfrm rot="10800000">
              <a:off x="7536331" y="4704867"/>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5" name="Google Shape;3675;p39"/>
            <p:cNvSpPr/>
            <p:nvPr/>
          </p:nvSpPr>
          <p:spPr>
            <a:xfrm rot="10800000">
              <a:off x="7536331" y="455874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6" name="Google Shape;3676;p39"/>
            <p:cNvSpPr/>
            <p:nvPr/>
          </p:nvSpPr>
          <p:spPr>
            <a:xfrm rot="10800000">
              <a:off x="7536331" y="4266482"/>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7" name="Google Shape;3677;p39"/>
            <p:cNvSpPr/>
            <p:nvPr/>
          </p:nvSpPr>
          <p:spPr>
            <a:xfrm rot="10800000">
              <a:off x="7536331"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8" name="Google Shape;3678;p39"/>
            <p:cNvSpPr/>
            <p:nvPr/>
          </p:nvSpPr>
          <p:spPr>
            <a:xfrm rot="10800000">
              <a:off x="7536331" y="3828096"/>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9" name="Google Shape;3679;p39"/>
            <p:cNvSpPr/>
            <p:nvPr/>
          </p:nvSpPr>
          <p:spPr>
            <a:xfrm rot="10800000">
              <a:off x="7536331" y="3681951"/>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0" name="Google Shape;3680;p39"/>
            <p:cNvSpPr/>
            <p:nvPr/>
          </p:nvSpPr>
          <p:spPr>
            <a:xfrm rot="10800000">
              <a:off x="7536331" y="3535831"/>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1" name="Google Shape;3681;p39"/>
            <p:cNvSpPr/>
            <p:nvPr/>
          </p:nvSpPr>
          <p:spPr>
            <a:xfrm rot="10800000">
              <a:off x="7536331" y="3097445"/>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2" name="Google Shape;3682;p39"/>
            <p:cNvSpPr/>
            <p:nvPr/>
          </p:nvSpPr>
          <p:spPr>
            <a:xfrm rot="10800000">
              <a:off x="7536331" y="2951301"/>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3" name="Google Shape;3683;p39"/>
            <p:cNvSpPr/>
            <p:nvPr/>
          </p:nvSpPr>
          <p:spPr>
            <a:xfrm rot="10800000">
              <a:off x="7536331"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4" name="Google Shape;3684;p39"/>
            <p:cNvSpPr/>
            <p:nvPr/>
          </p:nvSpPr>
          <p:spPr>
            <a:xfrm rot="10800000">
              <a:off x="7536331" y="2659036"/>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5" name="Google Shape;3685;p39"/>
            <p:cNvSpPr/>
            <p:nvPr/>
          </p:nvSpPr>
          <p:spPr>
            <a:xfrm rot="10800000">
              <a:off x="7536331" y="2512915"/>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6" name="Google Shape;3686;p39"/>
            <p:cNvSpPr/>
            <p:nvPr/>
          </p:nvSpPr>
          <p:spPr>
            <a:xfrm rot="10800000">
              <a:off x="7536331" y="2366770"/>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7" name="Google Shape;3687;p39"/>
            <p:cNvSpPr/>
            <p:nvPr/>
          </p:nvSpPr>
          <p:spPr>
            <a:xfrm rot="10800000">
              <a:off x="7536331" y="222065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8" name="Google Shape;3688;p39"/>
            <p:cNvSpPr/>
            <p:nvPr/>
          </p:nvSpPr>
          <p:spPr>
            <a:xfrm rot="10800000">
              <a:off x="7536331"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9" name="Google Shape;3689;p39"/>
            <p:cNvSpPr/>
            <p:nvPr/>
          </p:nvSpPr>
          <p:spPr>
            <a:xfrm rot="10800000">
              <a:off x="7536331" y="1928385"/>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0" name="Google Shape;3690;p39"/>
            <p:cNvSpPr/>
            <p:nvPr/>
          </p:nvSpPr>
          <p:spPr>
            <a:xfrm rot="10800000">
              <a:off x="7536331" y="1782264"/>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1" name="Google Shape;3691;p39"/>
            <p:cNvSpPr/>
            <p:nvPr/>
          </p:nvSpPr>
          <p:spPr>
            <a:xfrm rot="10800000">
              <a:off x="7536331" y="1489999"/>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2" name="Google Shape;3692;p39"/>
            <p:cNvSpPr/>
            <p:nvPr/>
          </p:nvSpPr>
          <p:spPr>
            <a:xfrm rot="10800000">
              <a:off x="7536331" y="1197734"/>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3" name="Google Shape;3693;p39"/>
            <p:cNvSpPr/>
            <p:nvPr/>
          </p:nvSpPr>
          <p:spPr>
            <a:xfrm rot="10800000">
              <a:off x="7536331" y="105161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4" name="Google Shape;3694;p39"/>
            <p:cNvSpPr/>
            <p:nvPr/>
          </p:nvSpPr>
          <p:spPr>
            <a:xfrm rot="10800000">
              <a:off x="7536331"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5" name="Google Shape;3695;p39"/>
            <p:cNvSpPr/>
            <p:nvPr/>
          </p:nvSpPr>
          <p:spPr>
            <a:xfrm rot="10800000">
              <a:off x="7536331" y="75934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6" name="Google Shape;3696;p39"/>
            <p:cNvSpPr/>
            <p:nvPr/>
          </p:nvSpPr>
          <p:spPr>
            <a:xfrm rot="10800000">
              <a:off x="7536331" y="46708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7" name="Google Shape;3697;p39"/>
            <p:cNvSpPr/>
            <p:nvPr/>
          </p:nvSpPr>
          <p:spPr>
            <a:xfrm rot="10800000">
              <a:off x="7536331" y="320938"/>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8" name="Google Shape;3698;p39"/>
            <p:cNvSpPr/>
            <p:nvPr/>
          </p:nvSpPr>
          <p:spPr>
            <a:xfrm rot="10800000">
              <a:off x="7536331"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9" name="Google Shape;3699;p39"/>
            <p:cNvSpPr/>
            <p:nvPr/>
          </p:nvSpPr>
          <p:spPr>
            <a:xfrm rot="10800000">
              <a:off x="7536331" y="2869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0" name="Google Shape;3700;p39"/>
            <p:cNvSpPr/>
            <p:nvPr/>
          </p:nvSpPr>
          <p:spPr>
            <a:xfrm rot="10800000">
              <a:off x="7390210" y="4851012"/>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1" name="Google Shape;3701;p39"/>
            <p:cNvSpPr/>
            <p:nvPr/>
          </p:nvSpPr>
          <p:spPr>
            <a:xfrm rot="10800000">
              <a:off x="7390210"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2" name="Google Shape;3702;p39"/>
            <p:cNvSpPr/>
            <p:nvPr/>
          </p:nvSpPr>
          <p:spPr>
            <a:xfrm rot="10800000">
              <a:off x="7390210" y="4412627"/>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3" name="Google Shape;3703;p39"/>
            <p:cNvSpPr/>
            <p:nvPr/>
          </p:nvSpPr>
          <p:spPr>
            <a:xfrm rot="10800000">
              <a:off x="7390210" y="4266482"/>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4" name="Google Shape;3704;p39"/>
            <p:cNvSpPr/>
            <p:nvPr/>
          </p:nvSpPr>
          <p:spPr>
            <a:xfrm rot="10800000">
              <a:off x="7390210" y="4120361"/>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5" name="Google Shape;3705;p39"/>
            <p:cNvSpPr/>
            <p:nvPr/>
          </p:nvSpPr>
          <p:spPr>
            <a:xfrm rot="10800000">
              <a:off x="7390210" y="3828096"/>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6" name="Google Shape;3706;p39"/>
            <p:cNvSpPr/>
            <p:nvPr/>
          </p:nvSpPr>
          <p:spPr>
            <a:xfrm rot="10800000">
              <a:off x="7390210" y="3535831"/>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7" name="Google Shape;3707;p39"/>
            <p:cNvSpPr/>
            <p:nvPr/>
          </p:nvSpPr>
          <p:spPr>
            <a:xfrm rot="10800000">
              <a:off x="7390210" y="3389711"/>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8" name="Google Shape;3708;p39"/>
            <p:cNvSpPr/>
            <p:nvPr/>
          </p:nvSpPr>
          <p:spPr>
            <a:xfrm rot="10800000">
              <a:off x="7390210" y="3243566"/>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9" name="Google Shape;3709;p39"/>
            <p:cNvSpPr/>
            <p:nvPr/>
          </p:nvSpPr>
          <p:spPr>
            <a:xfrm rot="10800000">
              <a:off x="7390210" y="2951301"/>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0" name="Google Shape;3710;p39"/>
            <p:cNvSpPr/>
            <p:nvPr/>
          </p:nvSpPr>
          <p:spPr>
            <a:xfrm rot="10800000">
              <a:off x="7390210" y="2805180"/>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1" name="Google Shape;3711;p39"/>
            <p:cNvSpPr/>
            <p:nvPr/>
          </p:nvSpPr>
          <p:spPr>
            <a:xfrm rot="10800000">
              <a:off x="7390210"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2" name="Google Shape;3712;p39"/>
            <p:cNvSpPr/>
            <p:nvPr/>
          </p:nvSpPr>
          <p:spPr>
            <a:xfrm rot="10800000">
              <a:off x="7390210" y="2512915"/>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3" name="Google Shape;3713;p39"/>
            <p:cNvSpPr/>
            <p:nvPr/>
          </p:nvSpPr>
          <p:spPr>
            <a:xfrm rot="10800000">
              <a:off x="7390210" y="2366770"/>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4" name="Google Shape;3714;p39"/>
            <p:cNvSpPr/>
            <p:nvPr/>
          </p:nvSpPr>
          <p:spPr>
            <a:xfrm rot="10800000">
              <a:off x="7390210" y="222065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5" name="Google Shape;3715;p39"/>
            <p:cNvSpPr/>
            <p:nvPr/>
          </p:nvSpPr>
          <p:spPr>
            <a:xfrm rot="10800000">
              <a:off x="7390210" y="2074529"/>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6" name="Google Shape;3716;p39"/>
            <p:cNvSpPr/>
            <p:nvPr/>
          </p:nvSpPr>
          <p:spPr>
            <a:xfrm rot="10800000">
              <a:off x="7390210" y="1782264"/>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7" name="Google Shape;3717;p39"/>
            <p:cNvSpPr/>
            <p:nvPr/>
          </p:nvSpPr>
          <p:spPr>
            <a:xfrm rot="10800000">
              <a:off x="7390210" y="1489999"/>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8" name="Google Shape;3718;p39"/>
            <p:cNvSpPr/>
            <p:nvPr/>
          </p:nvSpPr>
          <p:spPr>
            <a:xfrm rot="10800000">
              <a:off x="7390210" y="1343854"/>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9" name="Google Shape;3719;p39"/>
            <p:cNvSpPr/>
            <p:nvPr/>
          </p:nvSpPr>
          <p:spPr>
            <a:xfrm rot="10800000">
              <a:off x="7390210" y="1197734"/>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0" name="Google Shape;3720;p39"/>
            <p:cNvSpPr/>
            <p:nvPr/>
          </p:nvSpPr>
          <p:spPr>
            <a:xfrm rot="10800000">
              <a:off x="7390210" y="105161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1" name="Google Shape;3721;p39"/>
            <p:cNvSpPr/>
            <p:nvPr/>
          </p:nvSpPr>
          <p:spPr>
            <a:xfrm rot="10800000">
              <a:off x="7390210" y="75934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2" name="Google Shape;3722;p39"/>
            <p:cNvSpPr/>
            <p:nvPr/>
          </p:nvSpPr>
          <p:spPr>
            <a:xfrm rot="10800000">
              <a:off x="7390210" y="613204"/>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3" name="Google Shape;3723;p39"/>
            <p:cNvSpPr/>
            <p:nvPr/>
          </p:nvSpPr>
          <p:spPr>
            <a:xfrm rot="10800000">
              <a:off x="7390210" y="320938"/>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4" name="Google Shape;3724;p39"/>
            <p:cNvSpPr/>
            <p:nvPr/>
          </p:nvSpPr>
          <p:spPr>
            <a:xfrm rot="10800000">
              <a:off x="7390210" y="2869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5" name="Google Shape;3725;p39"/>
            <p:cNvSpPr/>
            <p:nvPr/>
          </p:nvSpPr>
          <p:spPr>
            <a:xfrm rot="10800000">
              <a:off x="7244066" y="4704867"/>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6" name="Google Shape;3726;p39"/>
            <p:cNvSpPr/>
            <p:nvPr/>
          </p:nvSpPr>
          <p:spPr>
            <a:xfrm rot="10800000">
              <a:off x="7244066" y="4266482"/>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7" name="Google Shape;3727;p39"/>
            <p:cNvSpPr/>
            <p:nvPr/>
          </p:nvSpPr>
          <p:spPr>
            <a:xfrm rot="10800000">
              <a:off x="7244066" y="412036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8" name="Google Shape;3728;p39"/>
            <p:cNvSpPr/>
            <p:nvPr/>
          </p:nvSpPr>
          <p:spPr>
            <a:xfrm rot="10800000">
              <a:off x="7244066"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9" name="Google Shape;3729;p39"/>
            <p:cNvSpPr/>
            <p:nvPr/>
          </p:nvSpPr>
          <p:spPr>
            <a:xfrm rot="10800000">
              <a:off x="7244066" y="3681951"/>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0" name="Google Shape;3730;p39"/>
            <p:cNvSpPr/>
            <p:nvPr/>
          </p:nvSpPr>
          <p:spPr>
            <a:xfrm rot="10800000">
              <a:off x="7244066" y="338971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1" name="Google Shape;3731;p39"/>
            <p:cNvSpPr/>
            <p:nvPr/>
          </p:nvSpPr>
          <p:spPr>
            <a:xfrm rot="10800000">
              <a:off x="7244066" y="3243566"/>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2" name="Google Shape;3732;p39"/>
            <p:cNvSpPr/>
            <p:nvPr/>
          </p:nvSpPr>
          <p:spPr>
            <a:xfrm rot="10800000">
              <a:off x="7244066" y="3097445"/>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3" name="Google Shape;3733;p39"/>
            <p:cNvSpPr/>
            <p:nvPr/>
          </p:nvSpPr>
          <p:spPr>
            <a:xfrm rot="10800000">
              <a:off x="7244066"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4" name="Google Shape;3734;p39"/>
            <p:cNvSpPr/>
            <p:nvPr/>
          </p:nvSpPr>
          <p:spPr>
            <a:xfrm rot="10800000">
              <a:off x="7244066" y="2512915"/>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5" name="Google Shape;3735;p39"/>
            <p:cNvSpPr/>
            <p:nvPr/>
          </p:nvSpPr>
          <p:spPr>
            <a:xfrm rot="10800000">
              <a:off x="7244066" y="222065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6" name="Google Shape;3736;p39"/>
            <p:cNvSpPr/>
            <p:nvPr/>
          </p:nvSpPr>
          <p:spPr>
            <a:xfrm rot="10800000">
              <a:off x="7244066" y="1928385"/>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7" name="Google Shape;3737;p39"/>
            <p:cNvSpPr/>
            <p:nvPr/>
          </p:nvSpPr>
          <p:spPr>
            <a:xfrm rot="10800000">
              <a:off x="7244066" y="1782264"/>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8" name="Google Shape;3738;p39"/>
            <p:cNvSpPr/>
            <p:nvPr/>
          </p:nvSpPr>
          <p:spPr>
            <a:xfrm rot="10800000">
              <a:off x="7244066" y="1343854"/>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9" name="Google Shape;3739;p39"/>
            <p:cNvSpPr/>
            <p:nvPr/>
          </p:nvSpPr>
          <p:spPr>
            <a:xfrm rot="10800000">
              <a:off x="7244066" y="1197734"/>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0" name="Google Shape;3740;p39"/>
            <p:cNvSpPr/>
            <p:nvPr/>
          </p:nvSpPr>
          <p:spPr>
            <a:xfrm rot="10800000">
              <a:off x="7244066" y="105161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1" name="Google Shape;3741;p39"/>
            <p:cNvSpPr/>
            <p:nvPr/>
          </p:nvSpPr>
          <p:spPr>
            <a:xfrm rot="10800000">
              <a:off x="7244066"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2" name="Google Shape;3742;p39"/>
            <p:cNvSpPr/>
            <p:nvPr/>
          </p:nvSpPr>
          <p:spPr>
            <a:xfrm rot="10800000">
              <a:off x="7244066" y="759348"/>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3" name="Google Shape;3743;p39"/>
            <p:cNvSpPr/>
            <p:nvPr/>
          </p:nvSpPr>
          <p:spPr>
            <a:xfrm rot="10800000">
              <a:off x="7244066" y="467083"/>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4" name="Google Shape;3744;p39"/>
            <p:cNvSpPr/>
            <p:nvPr/>
          </p:nvSpPr>
          <p:spPr>
            <a:xfrm rot="10800000">
              <a:off x="7244066" y="320938"/>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5" name="Google Shape;3745;p39"/>
            <p:cNvSpPr/>
            <p:nvPr/>
          </p:nvSpPr>
          <p:spPr>
            <a:xfrm rot="10800000">
              <a:off x="7097945" y="4997133"/>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6" name="Google Shape;3746;p39"/>
            <p:cNvSpPr/>
            <p:nvPr/>
          </p:nvSpPr>
          <p:spPr>
            <a:xfrm rot="10800000">
              <a:off x="7097945"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7" name="Google Shape;3747;p39"/>
            <p:cNvSpPr/>
            <p:nvPr/>
          </p:nvSpPr>
          <p:spPr>
            <a:xfrm rot="10800000">
              <a:off x="7097945" y="4266482"/>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8" name="Google Shape;3748;p39"/>
            <p:cNvSpPr/>
            <p:nvPr/>
          </p:nvSpPr>
          <p:spPr>
            <a:xfrm rot="10800000">
              <a:off x="7097945" y="3828096"/>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9" name="Google Shape;3749;p39"/>
            <p:cNvSpPr/>
            <p:nvPr/>
          </p:nvSpPr>
          <p:spPr>
            <a:xfrm rot="10800000">
              <a:off x="7097945" y="3681951"/>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0" name="Google Shape;3750;p39"/>
            <p:cNvSpPr/>
            <p:nvPr/>
          </p:nvSpPr>
          <p:spPr>
            <a:xfrm rot="10800000">
              <a:off x="7097945" y="3097445"/>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1" name="Google Shape;3751;p39"/>
            <p:cNvSpPr/>
            <p:nvPr/>
          </p:nvSpPr>
          <p:spPr>
            <a:xfrm rot="10800000">
              <a:off x="7097945" y="2951301"/>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2" name="Google Shape;3752;p39"/>
            <p:cNvSpPr/>
            <p:nvPr/>
          </p:nvSpPr>
          <p:spPr>
            <a:xfrm rot="10800000">
              <a:off x="7097945"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3" name="Google Shape;3753;p39"/>
            <p:cNvSpPr/>
            <p:nvPr/>
          </p:nvSpPr>
          <p:spPr>
            <a:xfrm rot="10800000">
              <a:off x="7097945" y="2512915"/>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4" name="Google Shape;3754;p39"/>
            <p:cNvSpPr/>
            <p:nvPr/>
          </p:nvSpPr>
          <p:spPr>
            <a:xfrm rot="10800000">
              <a:off x="7097945" y="2366770"/>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5" name="Google Shape;3755;p39"/>
            <p:cNvSpPr/>
            <p:nvPr/>
          </p:nvSpPr>
          <p:spPr>
            <a:xfrm rot="10800000">
              <a:off x="7097945" y="222065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6" name="Google Shape;3756;p39"/>
            <p:cNvSpPr/>
            <p:nvPr/>
          </p:nvSpPr>
          <p:spPr>
            <a:xfrm rot="10800000">
              <a:off x="7097945" y="1782264"/>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7" name="Google Shape;3757;p39"/>
            <p:cNvSpPr/>
            <p:nvPr/>
          </p:nvSpPr>
          <p:spPr>
            <a:xfrm rot="10800000">
              <a:off x="7097945" y="163612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8" name="Google Shape;3758;p39"/>
            <p:cNvSpPr/>
            <p:nvPr/>
          </p:nvSpPr>
          <p:spPr>
            <a:xfrm rot="10800000">
              <a:off x="7097945" y="1489999"/>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9" name="Google Shape;3759;p39"/>
            <p:cNvSpPr/>
            <p:nvPr/>
          </p:nvSpPr>
          <p:spPr>
            <a:xfrm rot="10800000">
              <a:off x="7097945" y="1197734"/>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0" name="Google Shape;3760;p39"/>
            <p:cNvSpPr/>
            <p:nvPr/>
          </p:nvSpPr>
          <p:spPr>
            <a:xfrm rot="10800000">
              <a:off x="7097945"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1" name="Google Shape;3761;p39"/>
            <p:cNvSpPr/>
            <p:nvPr/>
          </p:nvSpPr>
          <p:spPr>
            <a:xfrm rot="10800000">
              <a:off x="7097945" y="174818"/>
              <a:ext cx="117867" cy="117867"/>
            </a:xfrm>
            <a:custGeom>
              <a:rect b="b" l="l" r="r" t="t"/>
              <a:pathLst>
                <a:path extrusionOk="0" h="4856" w="4856">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2" name="Google Shape;3762;p39"/>
            <p:cNvSpPr/>
            <p:nvPr/>
          </p:nvSpPr>
          <p:spPr>
            <a:xfrm rot="10800000">
              <a:off x="7097945" y="28698"/>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3" name="Google Shape;3763;p39"/>
            <p:cNvSpPr/>
            <p:nvPr/>
          </p:nvSpPr>
          <p:spPr>
            <a:xfrm rot="10800000">
              <a:off x="6951800" y="4851012"/>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4" name="Google Shape;3764;p39"/>
            <p:cNvSpPr/>
            <p:nvPr/>
          </p:nvSpPr>
          <p:spPr>
            <a:xfrm rot="10800000">
              <a:off x="6951800" y="4704867"/>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5" name="Google Shape;3765;p39"/>
            <p:cNvSpPr/>
            <p:nvPr/>
          </p:nvSpPr>
          <p:spPr>
            <a:xfrm rot="10800000">
              <a:off x="6951800" y="4266482"/>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6" name="Google Shape;3766;p39"/>
            <p:cNvSpPr/>
            <p:nvPr/>
          </p:nvSpPr>
          <p:spPr>
            <a:xfrm rot="10800000">
              <a:off x="6951800" y="3974217"/>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7" name="Google Shape;3767;p39"/>
            <p:cNvSpPr/>
            <p:nvPr/>
          </p:nvSpPr>
          <p:spPr>
            <a:xfrm rot="10800000">
              <a:off x="6951800" y="3681951"/>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8" name="Google Shape;3768;p39"/>
            <p:cNvSpPr/>
            <p:nvPr/>
          </p:nvSpPr>
          <p:spPr>
            <a:xfrm rot="10800000">
              <a:off x="6951800" y="3243566"/>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9" name="Google Shape;3769;p39"/>
            <p:cNvSpPr/>
            <p:nvPr/>
          </p:nvSpPr>
          <p:spPr>
            <a:xfrm rot="10800000">
              <a:off x="6951800" y="2951301"/>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0" name="Google Shape;3770;p39"/>
            <p:cNvSpPr/>
            <p:nvPr/>
          </p:nvSpPr>
          <p:spPr>
            <a:xfrm rot="10800000">
              <a:off x="6951800" y="2512915"/>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1" name="Google Shape;3771;p39"/>
            <p:cNvSpPr/>
            <p:nvPr/>
          </p:nvSpPr>
          <p:spPr>
            <a:xfrm rot="10800000">
              <a:off x="6951800" y="222065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2" name="Google Shape;3772;p39"/>
            <p:cNvSpPr/>
            <p:nvPr/>
          </p:nvSpPr>
          <p:spPr>
            <a:xfrm rot="10800000">
              <a:off x="6951800" y="2074529"/>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3" name="Google Shape;3773;p39"/>
            <p:cNvSpPr/>
            <p:nvPr/>
          </p:nvSpPr>
          <p:spPr>
            <a:xfrm rot="10800000">
              <a:off x="6951800" y="1782264"/>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4" name="Google Shape;3774;p39"/>
            <p:cNvSpPr/>
            <p:nvPr/>
          </p:nvSpPr>
          <p:spPr>
            <a:xfrm rot="10800000">
              <a:off x="6951800" y="163612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5" name="Google Shape;3775;p39"/>
            <p:cNvSpPr/>
            <p:nvPr/>
          </p:nvSpPr>
          <p:spPr>
            <a:xfrm rot="10800000">
              <a:off x="6951800" y="1489999"/>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6" name="Google Shape;3776;p39"/>
            <p:cNvSpPr/>
            <p:nvPr/>
          </p:nvSpPr>
          <p:spPr>
            <a:xfrm rot="10800000">
              <a:off x="6951800" y="1197734"/>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7" name="Google Shape;3777;p39"/>
            <p:cNvSpPr/>
            <p:nvPr/>
          </p:nvSpPr>
          <p:spPr>
            <a:xfrm rot="10800000">
              <a:off x="6951800" y="1051613"/>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8" name="Google Shape;3778;p39"/>
            <p:cNvSpPr/>
            <p:nvPr/>
          </p:nvSpPr>
          <p:spPr>
            <a:xfrm rot="10800000">
              <a:off x="6951800" y="613204"/>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9" name="Google Shape;3779;p39"/>
            <p:cNvSpPr/>
            <p:nvPr/>
          </p:nvSpPr>
          <p:spPr>
            <a:xfrm rot="10800000">
              <a:off x="6951800" y="320938"/>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0" name="Google Shape;3780;p39"/>
            <p:cNvSpPr/>
            <p:nvPr/>
          </p:nvSpPr>
          <p:spPr>
            <a:xfrm rot="10800000">
              <a:off x="6951800" y="174818"/>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1" name="Google Shape;3781;p39"/>
            <p:cNvSpPr/>
            <p:nvPr/>
          </p:nvSpPr>
          <p:spPr>
            <a:xfrm rot="10800000">
              <a:off x="6805680" y="4997133"/>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2" name="Google Shape;3782;p39"/>
            <p:cNvSpPr/>
            <p:nvPr/>
          </p:nvSpPr>
          <p:spPr>
            <a:xfrm rot="10800000">
              <a:off x="6805680" y="4558747"/>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3" name="Google Shape;3783;p39"/>
            <p:cNvSpPr/>
            <p:nvPr/>
          </p:nvSpPr>
          <p:spPr>
            <a:xfrm rot="10800000">
              <a:off x="6805680" y="4120361"/>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4" name="Google Shape;3784;p39"/>
            <p:cNvSpPr/>
            <p:nvPr/>
          </p:nvSpPr>
          <p:spPr>
            <a:xfrm rot="10800000">
              <a:off x="6805680" y="3535831"/>
              <a:ext cx="117867" cy="117867"/>
            </a:xfrm>
            <a:custGeom>
              <a:rect b="b" l="l" r="r" t="t"/>
              <a:pathLst>
                <a:path extrusionOk="0" h="4856" w="4856">
                  <a:moveTo>
                    <a:pt x="0" y="0"/>
                  </a:moveTo>
                  <a:lnTo>
                    <a:pt x="0"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5" name="Google Shape;3785;p39"/>
            <p:cNvSpPr/>
            <p:nvPr/>
          </p:nvSpPr>
          <p:spPr>
            <a:xfrm rot="10800000">
              <a:off x="6805680" y="2951301"/>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6" name="Google Shape;3786;p39"/>
            <p:cNvSpPr/>
            <p:nvPr/>
          </p:nvSpPr>
          <p:spPr>
            <a:xfrm rot="10800000">
              <a:off x="6805680" y="2220650"/>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7" name="Google Shape;3787;p39"/>
            <p:cNvSpPr/>
            <p:nvPr/>
          </p:nvSpPr>
          <p:spPr>
            <a:xfrm rot="10800000">
              <a:off x="6805680" y="1051613"/>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8" name="Google Shape;3788;p39"/>
            <p:cNvSpPr/>
            <p:nvPr/>
          </p:nvSpPr>
          <p:spPr>
            <a:xfrm rot="10800000">
              <a:off x="6805680" y="905469"/>
              <a:ext cx="117867" cy="117867"/>
            </a:xfrm>
            <a:custGeom>
              <a:rect b="b" l="l" r="r" t="t"/>
              <a:pathLst>
                <a:path extrusionOk="0" h="4856" w="4856">
                  <a:moveTo>
                    <a:pt x="0" y="0"/>
                  </a:moveTo>
                  <a:lnTo>
                    <a:pt x="0"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9" name="Google Shape;3789;p39"/>
            <p:cNvSpPr/>
            <p:nvPr/>
          </p:nvSpPr>
          <p:spPr>
            <a:xfrm rot="10800000">
              <a:off x="6805680" y="28698"/>
              <a:ext cx="117867" cy="117867"/>
            </a:xfrm>
            <a:custGeom>
              <a:rect b="b" l="l" r="r" t="t"/>
              <a:pathLst>
                <a:path extrusionOk="0" h="4856"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0" name="Google Shape;3790;p39"/>
            <p:cNvSpPr/>
            <p:nvPr/>
          </p:nvSpPr>
          <p:spPr>
            <a:xfrm rot="10800000">
              <a:off x="6659535" y="4851012"/>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1" name="Google Shape;3791;p39"/>
            <p:cNvSpPr/>
            <p:nvPr/>
          </p:nvSpPr>
          <p:spPr>
            <a:xfrm rot="10800000">
              <a:off x="6659535" y="3974217"/>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2" name="Google Shape;3792;p39"/>
            <p:cNvSpPr/>
            <p:nvPr/>
          </p:nvSpPr>
          <p:spPr>
            <a:xfrm rot="10800000">
              <a:off x="6659535" y="3243566"/>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3" name="Google Shape;3793;p39"/>
            <p:cNvSpPr/>
            <p:nvPr/>
          </p:nvSpPr>
          <p:spPr>
            <a:xfrm rot="10800000">
              <a:off x="6659535" y="2512915"/>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4" name="Google Shape;3794;p39"/>
            <p:cNvSpPr/>
            <p:nvPr/>
          </p:nvSpPr>
          <p:spPr>
            <a:xfrm rot="10800000">
              <a:off x="6659535" y="1636120"/>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5" name="Google Shape;3795;p39"/>
            <p:cNvSpPr/>
            <p:nvPr/>
          </p:nvSpPr>
          <p:spPr>
            <a:xfrm rot="10800000">
              <a:off x="6659535" y="905469"/>
              <a:ext cx="117892" cy="117867"/>
            </a:xfrm>
            <a:custGeom>
              <a:rect b="b" l="l" r="r" t="t"/>
              <a:pathLst>
                <a:path extrusionOk="0" h="4856" w="4857">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6" name="Google Shape;3796;p39"/>
            <p:cNvSpPr/>
            <p:nvPr/>
          </p:nvSpPr>
          <p:spPr>
            <a:xfrm rot="10800000">
              <a:off x="6659535" y="759348"/>
              <a:ext cx="117892" cy="117867"/>
            </a:xfrm>
            <a:custGeom>
              <a:rect b="b" l="l" r="r" t="t"/>
              <a:pathLst>
                <a:path extrusionOk="0" h="4856"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7" name="Google Shape;3797;p39"/>
            <p:cNvSpPr/>
            <p:nvPr/>
          </p:nvSpPr>
          <p:spPr>
            <a:xfrm rot="10800000">
              <a:off x="6659535" y="174818"/>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8" name="Google Shape;3798;p39"/>
            <p:cNvSpPr/>
            <p:nvPr/>
          </p:nvSpPr>
          <p:spPr>
            <a:xfrm rot="10800000">
              <a:off x="6513415"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9" name="Google Shape;3799;p39"/>
            <p:cNvSpPr/>
            <p:nvPr/>
          </p:nvSpPr>
          <p:spPr>
            <a:xfrm rot="10800000">
              <a:off x="6513415" y="397421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0" name="Google Shape;3800;p39"/>
            <p:cNvSpPr/>
            <p:nvPr/>
          </p:nvSpPr>
          <p:spPr>
            <a:xfrm rot="10800000">
              <a:off x="6513415"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1" name="Google Shape;3801;p39"/>
            <p:cNvSpPr/>
            <p:nvPr/>
          </p:nvSpPr>
          <p:spPr>
            <a:xfrm rot="10800000">
              <a:off x="6513415" y="1489999"/>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2" name="Google Shape;3802;p39"/>
            <p:cNvSpPr/>
            <p:nvPr/>
          </p:nvSpPr>
          <p:spPr>
            <a:xfrm rot="10800000">
              <a:off x="6513415" y="905469"/>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3" name="Google Shape;3803;p39"/>
            <p:cNvSpPr/>
            <p:nvPr/>
          </p:nvSpPr>
          <p:spPr>
            <a:xfrm rot="10800000">
              <a:off x="6513415" y="174818"/>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4" name="Google Shape;3804;p39"/>
            <p:cNvSpPr/>
            <p:nvPr/>
          </p:nvSpPr>
          <p:spPr>
            <a:xfrm rot="10800000">
              <a:off x="6367294" y="455874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5" name="Google Shape;3805;p39"/>
            <p:cNvSpPr/>
            <p:nvPr/>
          </p:nvSpPr>
          <p:spPr>
            <a:xfrm rot="10800000">
              <a:off x="6367294" y="3681951"/>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6" name="Google Shape;3806;p39"/>
            <p:cNvSpPr/>
            <p:nvPr/>
          </p:nvSpPr>
          <p:spPr>
            <a:xfrm rot="10800000">
              <a:off x="6367294" y="2659036"/>
              <a:ext cx="117867" cy="117892"/>
            </a:xfrm>
            <a:custGeom>
              <a:rect b="b" l="l" r="r" t="t"/>
              <a:pathLst>
                <a:path extrusionOk="0" h="4857"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7" name="Google Shape;3807;p39"/>
            <p:cNvSpPr/>
            <p:nvPr/>
          </p:nvSpPr>
          <p:spPr>
            <a:xfrm rot="10800000">
              <a:off x="7536331"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8" name="Google Shape;3808;p39"/>
            <p:cNvSpPr/>
            <p:nvPr/>
          </p:nvSpPr>
          <p:spPr>
            <a:xfrm rot="10800000">
              <a:off x="7536331" y="4851012"/>
              <a:ext cx="117867" cy="117867"/>
            </a:xfrm>
            <a:custGeom>
              <a:rect b="b" l="l" r="r" t="t"/>
              <a:pathLst>
                <a:path extrusionOk="0" h="4856" w="4856">
                  <a:moveTo>
                    <a:pt x="0" y="0"/>
                  </a:moveTo>
                  <a:lnTo>
                    <a:pt x="0" y="4856"/>
                  </a:lnTo>
                  <a:lnTo>
                    <a:pt x="4855" y="4856"/>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9" name="Google Shape;3809;p39"/>
            <p:cNvSpPr/>
            <p:nvPr/>
          </p:nvSpPr>
          <p:spPr>
            <a:xfrm rot="10800000">
              <a:off x="7536331" y="4412627"/>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0" name="Google Shape;3810;p39"/>
            <p:cNvSpPr/>
            <p:nvPr/>
          </p:nvSpPr>
          <p:spPr>
            <a:xfrm rot="10800000">
              <a:off x="7536331" y="412036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1" name="Google Shape;3811;p39"/>
            <p:cNvSpPr/>
            <p:nvPr/>
          </p:nvSpPr>
          <p:spPr>
            <a:xfrm rot="10800000">
              <a:off x="7536331" y="3389711"/>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2" name="Google Shape;3812;p39"/>
            <p:cNvSpPr/>
            <p:nvPr/>
          </p:nvSpPr>
          <p:spPr>
            <a:xfrm rot="10800000">
              <a:off x="7536331" y="3243566"/>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3" name="Google Shape;3813;p39"/>
            <p:cNvSpPr/>
            <p:nvPr/>
          </p:nvSpPr>
          <p:spPr>
            <a:xfrm rot="10800000">
              <a:off x="7536331" y="163612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4" name="Google Shape;3814;p39"/>
            <p:cNvSpPr/>
            <p:nvPr/>
          </p:nvSpPr>
          <p:spPr>
            <a:xfrm rot="10800000">
              <a:off x="7536331" y="1343854"/>
              <a:ext cx="117867" cy="117892"/>
            </a:xfrm>
            <a:custGeom>
              <a:rect b="b" l="l" r="r" t="t"/>
              <a:pathLst>
                <a:path extrusionOk="0" h="4857"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5" name="Google Shape;3815;p39"/>
            <p:cNvSpPr/>
            <p:nvPr/>
          </p:nvSpPr>
          <p:spPr>
            <a:xfrm rot="10800000">
              <a:off x="7390210" y="4997133"/>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6" name="Google Shape;3816;p39"/>
            <p:cNvSpPr/>
            <p:nvPr/>
          </p:nvSpPr>
          <p:spPr>
            <a:xfrm rot="10800000">
              <a:off x="7390210" y="3974217"/>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7" name="Google Shape;3817;p39"/>
            <p:cNvSpPr/>
            <p:nvPr/>
          </p:nvSpPr>
          <p:spPr>
            <a:xfrm rot="10800000">
              <a:off x="7390210" y="3097445"/>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8" name="Google Shape;3818;p39"/>
            <p:cNvSpPr/>
            <p:nvPr/>
          </p:nvSpPr>
          <p:spPr>
            <a:xfrm rot="10800000">
              <a:off x="7390210" y="1636120"/>
              <a:ext cx="117867" cy="117867"/>
            </a:xfrm>
            <a:custGeom>
              <a:rect b="b" l="l" r="r" t="t"/>
              <a:pathLst>
                <a:path extrusionOk="0" h="4856" w="4856">
                  <a:moveTo>
                    <a:pt x="1" y="0"/>
                  </a:moveTo>
                  <a:lnTo>
                    <a:pt x="1" y="4855"/>
                  </a:lnTo>
                  <a:lnTo>
                    <a:pt x="4856" y="4855"/>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9" name="Google Shape;3819;p39"/>
            <p:cNvSpPr/>
            <p:nvPr/>
          </p:nvSpPr>
          <p:spPr>
            <a:xfrm rot="10800000">
              <a:off x="7390210"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0" name="Google Shape;3820;p39"/>
            <p:cNvSpPr/>
            <p:nvPr/>
          </p:nvSpPr>
          <p:spPr>
            <a:xfrm rot="10800000">
              <a:off x="7244066" y="4997133"/>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1" name="Google Shape;3821;p39"/>
            <p:cNvSpPr/>
            <p:nvPr/>
          </p:nvSpPr>
          <p:spPr>
            <a:xfrm rot="10800000">
              <a:off x="7244066" y="4558747"/>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2" name="Google Shape;3822;p39"/>
            <p:cNvSpPr/>
            <p:nvPr/>
          </p:nvSpPr>
          <p:spPr>
            <a:xfrm rot="10800000">
              <a:off x="7244066" y="2951301"/>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3" name="Google Shape;3823;p39"/>
            <p:cNvSpPr/>
            <p:nvPr/>
          </p:nvSpPr>
          <p:spPr>
            <a:xfrm rot="10800000">
              <a:off x="7244066" y="2074529"/>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4" name="Google Shape;3824;p39"/>
            <p:cNvSpPr/>
            <p:nvPr/>
          </p:nvSpPr>
          <p:spPr>
            <a:xfrm rot="10800000">
              <a:off x="7244066" y="1636120"/>
              <a:ext cx="117867" cy="117867"/>
            </a:xfrm>
            <a:custGeom>
              <a:rect b="b" l="l" r="r" t="t"/>
              <a:pathLst>
                <a:path extrusionOk="0" h="4856" w="4856">
                  <a:moveTo>
                    <a:pt x="0" y="0"/>
                  </a:moveTo>
                  <a:lnTo>
                    <a:pt x="0" y="4855"/>
                  </a:lnTo>
                  <a:lnTo>
                    <a:pt x="4855" y="4855"/>
                  </a:lnTo>
                  <a:lnTo>
                    <a:pt x="4855"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5" name="Google Shape;3825;p39"/>
            <p:cNvSpPr/>
            <p:nvPr/>
          </p:nvSpPr>
          <p:spPr>
            <a:xfrm rot="10800000">
              <a:off x="7097945" y="105161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6" name="Google Shape;3826;p39"/>
            <p:cNvSpPr/>
            <p:nvPr/>
          </p:nvSpPr>
          <p:spPr>
            <a:xfrm rot="10800000">
              <a:off x="6951800" y="3828096"/>
              <a:ext cx="117892" cy="117867"/>
            </a:xfrm>
            <a:custGeom>
              <a:rect b="b" l="l" r="r" t="t"/>
              <a:pathLst>
                <a:path extrusionOk="0" h="4856" w="4857">
                  <a:moveTo>
                    <a:pt x="1" y="0"/>
                  </a:moveTo>
                  <a:lnTo>
                    <a:pt x="1" y="4856"/>
                  </a:lnTo>
                  <a:lnTo>
                    <a:pt x="4856" y="4856"/>
                  </a:lnTo>
                  <a:lnTo>
                    <a:pt x="4856"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7" name="Google Shape;3827;p39"/>
            <p:cNvSpPr/>
            <p:nvPr/>
          </p:nvSpPr>
          <p:spPr>
            <a:xfrm rot="10800000">
              <a:off x="6951800" y="2659036"/>
              <a:ext cx="117892" cy="117892"/>
            </a:xfrm>
            <a:custGeom>
              <a:rect b="b" l="l" r="r" t="t"/>
              <a:pathLst>
                <a:path extrusionOk="0" h="4857" w="4857">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8" name="Google Shape;3828;p39"/>
            <p:cNvSpPr/>
            <p:nvPr/>
          </p:nvSpPr>
          <p:spPr>
            <a:xfrm rot="10800000">
              <a:off x="6805680" y="320938"/>
              <a:ext cx="117867" cy="117892"/>
            </a:xfrm>
            <a:custGeom>
              <a:rect b="b" l="l" r="r" t="t"/>
              <a:pathLst>
                <a:path extrusionOk="0" h="4857" w="4856">
                  <a:moveTo>
                    <a:pt x="0" y="1"/>
                  </a:moveTo>
                  <a:lnTo>
                    <a:pt x="0"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9" name="Google Shape;3829;p39"/>
            <p:cNvSpPr/>
            <p:nvPr/>
          </p:nvSpPr>
          <p:spPr>
            <a:xfrm rot="10800000">
              <a:off x="6513415" y="2805180"/>
              <a:ext cx="117867" cy="117867"/>
            </a:xfrm>
            <a:custGeom>
              <a:rect b="b" l="l" r="r" t="t"/>
              <a:pathLst>
                <a:path extrusionOk="0" h="4856" w="4856">
                  <a:moveTo>
                    <a:pt x="0" y="1"/>
                  </a:moveTo>
                  <a:lnTo>
                    <a:pt x="0" y="4856"/>
                  </a:lnTo>
                  <a:lnTo>
                    <a:pt x="4855" y="4856"/>
                  </a:lnTo>
                  <a:lnTo>
                    <a:pt x="4855"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0" name="Google Shape;3830;p39"/>
            <p:cNvSpPr/>
            <p:nvPr/>
          </p:nvSpPr>
          <p:spPr>
            <a:xfrm rot="10800000">
              <a:off x="6367294" y="467083"/>
              <a:ext cx="117867" cy="117867"/>
            </a:xfrm>
            <a:custGeom>
              <a:rect b="b" l="l" r="r" t="t"/>
              <a:pathLst>
                <a:path extrusionOk="0" h="4856" w="4856">
                  <a:moveTo>
                    <a:pt x="1" y="1"/>
                  </a:moveTo>
                  <a:lnTo>
                    <a:pt x="1" y="4856"/>
                  </a:lnTo>
                  <a:lnTo>
                    <a:pt x="4856" y="4856"/>
                  </a:lnTo>
                  <a:lnTo>
                    <a:pt x="4856"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31" name="Google Shape;3831;p39"/>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Dosis ExtraLight"/>
                <a:ea typeface="Dosis ExtraLight"/>
                <a:cs typeface="Dosis ExtraLight"/>
                <a:sym typeface="Dosis ExtraLight"/>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Dosis ExtraLight"/>
                <a:ea typeface="Dosis ExtraLight"/>
                <a:cs typeface="Dosis ExtraLight"/>
                <a:sym typeface="Dosis ExtraLight"/>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Dosis ExtraLight"/>
                <a:ea typeface="Dosis ExtraLight"/>
                <a:cs typeface="Dosis ExtraLight"/>
                <a:sym typeface="Dosis ExtraLight"/>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Dosis ExtraLight"/>
                <a:ea typeface="Dosis ExtraLight"/>
                <a:cs typeface="Dosis ExtraLight"/>
                <a:sym typeface="Dosis ExtraLight"/>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Dosis ExtraLight"/>
                <a:ea typeface="Dosis ExtraLight"/>
                <a:cs typeface="Dosis ExtraLight"/>
                <a:sym typeface="Dosis ExtraLight"/>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Dosis ExtraLight"/>
                <a:ea typeface="Dosis ExtraLight"/>
                <a:cs typeface="Dosis ExtraLight"/>
                <a:sym typeface="Dosis ExtraLight"/>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Dosis ExtraLight"/>
                <a:ea typeface="Dosis ExtraLight"/>
                <a:cs typeface="Dosis ExtraLight"/>
                <a:sym typeface="Dosis ExtraLight"/>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Dosis ExtraLight"/>
                <a:ea typeface="Dosis ExtraLight"/>
                <a:cs typeface="Dosis ExtraLight"/>
                <a:sym typeface="Dosis ExtraLight"/>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rgbClr val="FFFFFF"/>
                </a:solidFill>
                <a:latin typeface="Dosis ExtraLight"/>
                <a:ea typeface="Dosis ExtraLight"/>
                <a:cs typeface="Dosis ExtraLight"/>
                <a:sym typeface="Dosis ExtraLight"/>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286" name="Shape 286"/>
        <p:cNvGrpSpPr/>
        <p:nvPr/>
      </p:nvGrpSpPr>
      <p:grpSpPr>
        <a:xfrm>
          <a:off x="0" y="0"/>
          <a:ext cx="0" cy="0"/>
          <a:chOff x="0" y="0"/>
          <a:chExt cx="0" cy="0"/>
        </a:xfrm>
      </p:grpSpPr>
      <p:sp>
        <p:nvSpPr>
          <p:cNvPr id="287" name="Google Shape;287;p30"/>
          <p:cNvSpPr txBox="1"/>
          <p:nvPr>
            <p:ph type="title"/>
          </p:nvPr>
        </p:nvSpPr>
        <p:spPr>
          <a:xfrm>
            <a:off x="718300" y="739375"/>
            <a:ext cx="67611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288" name="Google Shape;288;p30"/>
          <p:cNvSpPr txBox="1"/>
          <p:nvPr>
            <p:ph idx="1" type="body"/>
          </p:nvPr>
        </p:nvSpPr>
        <p:spPr>
          <a:xfrm>
            <a:off x="718300" y="1762650"/>
            <a:ext cx="3242400" cy="30870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89" name="Google Shape;289;p30"/>
          <p:cNvSpPr txBox="1"/>
          <p:nvPr>
            <p:ph idx="2" type="body"/>
          </p:nvPr>
        </p:nvSpPr>
        <p:spPr>
          <a:xfrm>
            <a:off x="4156071" y="1762650"/>
            <a:ext cx="3242400" cy="30870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290" name="Google Shape;290;p30"/>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9pPr>
          </a:lstStyle>
          <a:p>
            <a:pPr indent="0" lvl="0" marL="0" rtl="0" algn="l">
              <a:spcBef>
                <a:spcPts val="0"/>
              </a:spcBef>
              <a:spcAft>
                <a:spcPts val="0"/>
              </a:spcAft>
              <a:buNone/>
            </a:pPr>
            <a:fld id="{00000000-1234-1234-1234-123412341234}" type="slidenum">
              <a:rPr lang="en"/>
              <a:t>‹#›</a:t>
            </a:fld>
            <a:endParaRPr/>
          </a:p>
        </p:txBody>
      </p:sp>
      <p:grpSp>
        <p:nvGrpSpPr>
          <p:cNvPr id="291" name="Google Shape;291;p30"/>
          <p:cNvGrpSpPr/>
          <p:nvPr/>
        </p:nvGrpSpPr>
        <p:grpSpPr>
          <a:xfrm rot="10800000">
            <a:off x="8851487" y="28707"/>
            <a:ext cx="264012" cy="5086302"/>
            <a:chOff x="5307800" y="238125"/>
            <a:chExt cx="271925" cy="5238750"/>
          </a:xfrm>
        </p:grpSpPr>
        <p:sp>
          <p:nvSpPr>
            <p:cNvPr id="292" name="Google Shape;292;p30"/>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30"/>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30"/>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30"/>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30"/>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30"/>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30"/>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30"/>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30"/>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30"/>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30"/>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30"/>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30"/>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30"/>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30"/>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30"/>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30"/>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30"/>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30"/>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30"/>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30"/>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0"/>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30"/>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0"/>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0"/>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0"/>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0"/>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0"/>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30"/>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30"/>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30"/>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30"/>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0"/>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30"/>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30"/>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0"/>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30"/>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30"/>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0"/>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0"/>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30"/>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30"/>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30"/>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0"/>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0"/>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0"/>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0"/>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30"/>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0"/>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0"/>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30"/>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30"/>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30"/>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0"/>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30"/>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30"/>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30"/>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49" name="Google Shape;349;p30"/>
          <p:cNvGrpSpPr/>
          <p:nvPr/>
        </p:nvGrpSpPr>
        <p:grpSpPr>
          <a:xfrm rot="10800000">
            <a:off x="7828571" y="28707"/>
            <a:ext cx="1140783" cy="5086302"/>
            <a:chOff x="5458325" y="238125"/>
            <a:chExt cx="1174975" cy="5238750"/>
          </a:xfrm>
        </p:grpSpPr>
        <p:sp>
          <p:nvSpPr>
            <p:cNvPr id="350" name="Google Shape;350;p30"/>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30"/>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30"/>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0"/>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0"/>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0"/>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0"/>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0"/>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0"/>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0"/>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0"/>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0"/>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30"/>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0"/>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30"/>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0"/>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0"/>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0"/>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30"/>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30"/>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30"/>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30"/>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30"/>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30"/>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30"/>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30"/>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30"/>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30"/>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30"/>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0"/>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30"/>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30"/>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0"/>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30"/>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30"/>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30"/>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30"/>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30"/>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30"/>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30"/>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30"/>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30"/>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30"/>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30"/>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0"/>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30"/>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30"/>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0"/>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0"/>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30"/>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30"/>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30"/>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30"/>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30"/>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30"/>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30"/>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30"/>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30"/>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30"/>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30"/>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0"/>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30"/>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2" name="Google Shape;412;p30"/>
          <p:cNvGrpSpPr/>
          <p:nvPr/>
        </p:nvGrpSpPr>
        <p:grpSpPr>
          <a:xfrm rot="10800000">
            <a:off x="7682451" y="28707"/>
            <a:ext cx="994639" cy="4940182"/>
            <a:chOff x="5759350" y="388625"/>
            <a:chExt cx="1024450" cy="5088250"/>
          </a:xfrm>
        </p:grpSpPr>
        <p:sp>
          <p:nvSpPr>
            <p:cNvPr id="413" name="Google Shape;413;p30"/>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30"/>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30"/>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30"/>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30"/>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30"/>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30"/>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30"/>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30"/>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30"/>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30"/>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30"/>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30"/>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30"/>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30"/>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30"/>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30"/>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30"/>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30"/>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30"/>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30"/>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30"/>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30"/>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30"/>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30"/>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30"/>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30"/>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30"/>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30"/>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30"/>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30"/>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30"/>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30"/>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30"/>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30"/>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30"/>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30"/>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30"/>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30"/>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30"/>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30"/>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30"/>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30"/>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30"/>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30"/>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30"/>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30"/>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30"/>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30"/>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30"/>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30"/>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30"/>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30"/>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30"/>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30"/>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30"/>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30"/>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30"/>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30"/>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30"/>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30"/>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30"/>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30"/>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30"/>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30"/>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30"/>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30"/>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30"/>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30"/>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30"/>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30"/>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30"/>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30"/>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30"/>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30"/>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30"/>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30"/>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30"/>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30"/>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30"/>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30"/>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30"/>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30"/>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30"/>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30"/>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30"/>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30"/>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30"/>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30"/>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30"/>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30"/>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30"/>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30"/>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30"/>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30"/>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30"/>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30"/>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30"/>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30"/>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30"/>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30"/>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14" name="Google Shape;514;p30"/>
          <p:cNvGrpSpPr/>
          <p:nvPr/>
        </p:nvGrpSpPr>
        <p:grpSpPr>
          <a:xfrm rot="10800000">
            <a:off x="7682450" y="28707"/>
            <a:ext cx="1140783" cy="5086302"/>
            <a:chOff x="5608825" y="238125"/>
            <a:chExt cx="1174975" cy="5238750"/>
          </a:xfrm>
        </p:grpSpPr>
        <p:sp>
          <p:nvSpPr>
            <p:cNvPr id="515" name="Google Shape;515;p30"/>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30"/>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30"/>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30"/>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30"/>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30"/>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30"/>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30"/>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30"/>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30"/>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30"/>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30"/>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30"/>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30"/>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30"/>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30"/>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30"/>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30"/>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30"/>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30"/>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30"/>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30"/>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30"/>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30"/>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30"/>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30"/>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30"/>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30"/>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30"/>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30"/>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30"/>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30"/>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30"/>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30"/>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30"/>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30"/>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30"/>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30"/>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30"/>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30"/>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30"/>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30"/>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30"/>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30"/>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30"/>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30"/>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30"/>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30"/>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30"/>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30"/>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565" name="Shape 565"/>
        <p:cNvGrpSpPr/>
        <p:nvPr/>
      </p:nvGrpSpPr>
      <p:grpSpPr>
        <a:xfrm>
          <a:off x="0" y="0"/>
          <a:ext cx="0" cy="0"/>
          <a:chOff x="0" y="0"/>
          <a:chExt cx="0" cy="0"/>
        </a:xfrm>
      </p:grpSpPr>
      <p:sp>
        <p:nvSpPr>
          <p:cNvPr id="566" name="Google Shape;566;p31"/>
          <p:cNvSpPr txBox="1"/>
          <p:nvPr>
            <p:ph type="ctrTitle"/>
          </p:nvPr>
        </p:nvSpPr>
        <p:spPr>
          <a:xfrm>
            <a:off x="685800" y="2878750"/>
            <a:ext cx="5268900" cy="115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567" name="Google Shape;567;p31"/>
          <p:cNvSpPr txBox="1"/>
          <p:nvPr>
            <p:ph idx="1" type="subTitle"/>
          </p:nvPr>
        </p:nvSpPr>
        <p:spPr>
          <a:xfrm>
            <a:off x="685800" y="3983055"/>
            <a:ext cx="5268900" cy="7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2400"/>
              <a:buNone/>
              <a:defRPr>
                <a:solidFill>
                  <a:schemeClr val="accent2"/>
                </a:solidFill>
              </a:defRPr>
            </a:lvl1pPr>
            <a:lvl2pPr lvl="1" algn="l">
              <a:lnSpc>
                <a:spcPct val="100000"/>
              </a:lnSpc>
              <a:spcBef>
                <a:spcPts val="0"/>
              </a:spcBef>
              <a:spcAft>
                <a:spcPts val="0"/>
              </a:spcAft>
              <a:buClr>
                <a:schemeClr val="accent2"/>
              </a:buClr>
              <a:buSzPts val="3000"/>
              <a:buNone/>
              <a:defRPr sz="3000">
                <a:solidFill>
                  <a:schemeClr val="accent2"/>
                </a:solidFill>
              </a:defRPr>
            </a:lvl2pPr>
            <a:lvl3pPr lvl="2" algn="l">
              <a:lnSpc>
                <a:spcPct val="100000"/>
              </a:lnSpc>
              <a:spcBef>
                <a:spcPts val="0"/>
              </a:spcBef>
              <a:spcAft>
                <a:spcPts val="0"/>
              </a:spcAft>
              <a:buClr>
                <a:schemeClr val="accent2"/>
              </a:buClr>
              <a:buSzPts val="3000"/>
              <a:buNone/>
              <a:defRPr sz="3000">
                <a:solidFill>
                  <a:schemeClr val="accent2"/>
                </a:solidFill>
              </a:defRPr>
            </a:lvl3pPr>
            <a:lvl4pPr lvl="3" algn="l">
              <a:lnSpc>
                <a:spcPct val="100000"/>
              </a:lnSpc>
              <a:spcBef>
                <a:spcPts val="0"/>
              </a:spcBef>
              <a:spcAft>
                <a:spcPts val="0"/>
              </a:spcAft>
              <a:buClr>
                <a:schemeClr val="accent2"/>
              </a:buClr>
              <a:buSzPts val="3000"/>
              <a:buNone/>
              <a:defRPr sz="3000">
                <a:solidFill>
                  <a:schemeClr val="accent2"/>
                </a:solidFill>
              </a:defRPr>
            </a:lvl4pPr>
            <a:lvl5pPr lvl="4" algn="l">
              <a:lnSpc>
                <a:spcPct val="100000"/>
              </a:lnSpc>
              <a:spcBef>
                <a:spcPts val="0"/>
              </a:spcBef>
              <a:spcAft>
                <a:spcPts val="0"/>
              </a:spcAft>
              <a:buClr>
                <a:schemeClr val="accent2"/>
              </a:buClr>
              <a:buSzPts val="3000"/>
              <a:buNone/>
              <a:defRPr sz="3000">
                <a:solidFill>
                  <a:schemeClr val="accent2"/>
                </a:solidFill>
              </a:defRPr>
            </a:lvl5pPr>
            <a:lvl6pPr lvl="5" algn="l">
              <a:lnSpc>
                <a:spcPct val="100000"/>
              </a:lnSpc>
              <a:spcBef>
                <a:spcPts val="0"/>
              </a:spcBef>
              <a:spcAft>
                <a:spcPts val="0"/>
              </a:spcAft>
              <a:buClr>
                <a:schemeClr val="accent2"/>
              </a:buClr>
              <a:buSzPts val="3000"/>
              <a:buNone/>
              <a:defRPr sz="3000">
                <a:solidFill>
                  <a:schemeClr val="accent2"/>
                </a:solidFill>
              </a:defRPr>
            </a:lvl6pPr>
            <a:lvl7pPr lvl="6" algn="l">
              <a:lnSpc>
                <a:spcPct val="100000"/>
              </a:lnSpc>
              <a:spcBef>
                <a:spcPts val="0"/>
              </a:spcBef>
              <a:spcAft>
                <a:spcPts val="0"/>
              </a:spcAft>
              <a:buClr>
                <a:schemeClr val="accent2"/>
              </a:buClr>
              <a:buSzPts val="3000"/>
              <a:buNone/>
              <a:defRPr sz="3000">
                <a:solidFill>
                  <a:schemeClr val="accent2"/>
                </a:solidFill>
              </a:defRPr>
            </a:lvl7pPr>
            <a:lvl8pPr lvl="7" algn="l">
              <a:lnSpc>
                <a:spcPct val="100000"/>
              </a:lnSpc>
              <a:spcBef>
                <a:spcPts val="0"/>
              </a:spcBef>
              <a:spcAft>
                <a:spcPts val="0"/>
              </a:spcAft>
              <a:buClr>
                <a:schemeClr val="accent2"/>
              </a:buClr>
              <a:buSzPts val="3000"/>
              <a:buNone/>
              <a:defRPr sz="3000">
                <a:solidFill>
                  <a:schemeClr val="accent2"/>
                </a:solidFill>
              </a:defRPr>
            </a:lvl8pPr>
            <a:lvl9pPr lvl="8" algn="l">
              <a:lnSpc>
                <a:spcPct val="100000"/>
              </a:lnSpc>
              <a:spcBef>
                <a:spcPts val="0"/>
              </a:spcBef>
              <a:spcAft>
                <a:spcPts val="0"/>
              </a:spcAft>
              <a:buClr>
                <a:schemeClr val="accent2"/>
              </a:buClr>
              <a:buSzPts val="3000"/>
              <a:buNone/>
              <a:defRPr sz="3000">
                <a:solidFill>
                  <a:schemeClr val="accent2"/>
                </a:solidFill>
              </a:defRPr>
            </a:lvl9pPr>
          </a:lstStyle>
          <a:p/>
        </p:txBody>
      </p:sp>
      <p:grpSp>
        <p:nvGrpSpPr>
          <p:cNvPr id="568" name="Google Shape;568;p31"/>
          <p:cNvGrpSpPr/>
          <p:nvPr/>
        </p:nvGrpSpPr>
        <p:grpSpPr>
          <a:xfrm rot="10800000">
            <a:off x="8705367" y="28698"/>
            <a:ext cx="410132" cy="5086302"/>
            <a:chOff x="836200" y="238125"/>
            <a:chExt cx="422425" cy="5238750"/>
          </a:xfrm>
        </p:grpSpPr>
        <p:sp>
          <p:nvSpPr>
            <p:cNvPr id="569" name="Google Shape;569;p31"/>
            <p:cNvSpPr/>
            <p:nvPr/>
          </p:nvSpPr>
          <p:spPr>
            <a:xfrm>
              <a:off x="836200" y="2381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31"/>
            <p:cNvSpPr/>
            <p:nvPr/>
          </p:nvSpPr>
          <p:spPr>
            <a:xfrm>
              <a:off x="836200" y="38862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31"/>
            <p:cNvSpPr/>
            <p:nvPr/>
          </p:nvSpPr>
          <p:spPr>
            <a:xfrm>
              <a:off x="836200"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31"/>
            <p:cNvSpPr/>
            <p:nvPr/>
          </p:nvSpPr>
          <p:spPr>
            <a:xfrm>
              <a:off x="836200" y="6896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31"/>
            <p:cNvSpPr/>
            <p:nvPr/>
          </p:nvSpPr>
          <p:spPr>
            <a:xfrm>
              <a:off x="836200" y="8401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31"/>
            <p:cNvSpPr/>
            <p:nvPr/>
          </p:nvSpPr>
          <p:spPr>
            <a:xfrm>
              <a:off x="836200"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31"/>
            <p:cNvSpPr/>
            <p:nvPr/>
          </p:nvSpPr>
          <p:spPr>
            <a:xfrm>
              <a:off x="836200" y="11411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31"/>
            <p:cNvSpPr/>
            <p:nvPr/>
          </p:nvSpPr>
          <p:spPr>
            <a:xfrm>
              <a:off x="836200"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31"/>
            <p:cNvSpPr/>
            <p:nvPr/>
          </p:nvSpPr>
          <p:spPr>
            <a:xfrm>
              <a:off x="836200" y="14422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31"/>
            <p:cNvSpPr/>
            <p:nvPr/>
          </p:nvSpPr>
          <p:spPr>
            <a:xfrm>
              <a:off x="836200"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31"/>
            <p:cNvSpPr/>
            <p:nvPr/>
          </p:nvSpPr>
          <p:spPr>
            <a:xfrm>
              <a:off x="836200" y="174322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31"/>
            <p:cNvSpPr/>
            <p:nvPr/>
          </p:nvSpPr>
          <p:spPr>
            <a:xfrm>
              <a:off x="836200" y="18937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31"/>
            <p:cNvSpPr/>
            <p:nvPr/>
          </p:nvSpPr>
          <p:spPr>
            <a:xfrm>
              <a:off x="836200" y="20442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31"/>
            <p:cNvSpPr/>
            <p:nvPr/>
          </p:nvSpPr>
          <p:spPr>
            <a:xfrm>
              <a:off x="836200"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31"/>
            <p:cNvSpPr/>
            <p:nvPr/>
          </p:nvSpPr>
          <p:spPr>
            <a:xfrm>
              <a:off x="836200" y="23452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31"/>
            <p:cNvSpPr/>
            <p:nvPr/>
          </p:nvSpPr>
          <p:spPr>
            <a:xfrm>
              <a:off x="836200" y="24957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31"/>
            <p:cNvSpPr/>
            <p:nvPr/>
          </p:nvSpPr>
          <p:spPr>
            <a:xfrm>
              <a:off x="836200"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31"/>
            <p:cNvSpPr/>
            <p:nvPr/>
          </p:nvSpPr>
          <p:spPr>
            <a:xfrm>
              <a:off x="836200"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31"/>
            <p:cNvSpPr/>
            <p:nvPr/>
          </p:nvSpPr>
          <p:spPr>
            <a:xfrm>
              <a:off x="836200" y="29473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31"/>
            <p:cNvSpPr/>
            <p:nvPr/>
          </p:nvSpPr>
          <p:spPr>
            <a:xfrm>
              <a:off x="836200" y="30978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31"/>
            <p:cNvSpPr/>
            <p:nvPr/>
          </p:nvSpPr>
          <p:spPr>
            <a:xfrm>
              <a:off x="836200"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31"/>
            <p:cNvSpPr/>
            <p:nvPr/>
          </p:nvSpPr>
          <p:spPr>
            <a:xfrm>
              <a:off x="836200"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31"/>
            <p:cNvSpPr/>
            <p:nvPr/>
          </p:nvSpPr>
          <p:spPr>
            <a:xfrm>
              <a:off x="836200"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31"/>
            <p:cNvSpPr/>
            <p:nvPr/>
          </p:nvSpPr>
          <p:spPr>
            <a:xfrm>
              <a:off x="836200" y="36998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31"/>
            <p:cNvSpPr/>
            <p:nvPr/>
          </p:nvSpPr>
          <p:spPr>
            <a:xfrm>
              <a:off x="836200" y="38503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31"/>
            <p:cNvSpPr/>
            <p:nvPr/>
          </p:nvSpPr>
          <p:spPr>
            <a:xfrm>
              <a:off x="836200" y="40008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31"/>
            <p:cNvSpPr/>
            <p:nvPr/>
          </p:nvSpPr>
          <p:spPr>
            <a:xfrm>
              <a:off x="836200"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31"/>
            <p:cNvSpPr/>
            <p:nvPr/>
          </p:nvSpPr>
          <p:spPr>
            <a:xfrm>
              <a:off x="836200"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31"/>
            <p:cNvSpPr/>
            <p:nvPr/>
          </p:nvSpPr>
          <p:spPr>
            <a:xfrm>
              <a:off x="836200"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31"/>
            <p:cNvSpPr/>
            <p:nvPr/>
          </p:nvSpPr>
          <p:spPr>
            <a:xfrm>
              <a:off x="836200"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31"/>
            <p:cNvSpPr/>
            <p:nvPr/>
          </p:nvSpPr>
          <p:spPr>
            <a:xfrm>
              <a:off x="836200" y="47534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31"/>
            <p:cNvSpPr/>
            <p:nvPr/>
          </p:nvSpPr>
          <p:spPr>
            <a:xfrm>
              <a:off x="836200"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31"/>
            <p:cNvSpPr/>
            <p:nvPr/>
          </p:nvSpPr>
          <p:spPr>
            <a:xfrm>
              <a:off x="836200" y="505445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31"/>
            <p:cNvSpPr/>
            <p:nvPr/>
          </p:nvSpPr>
          <p:spPr>
            <a:xfrm>
              <a:off x="836200"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31"/>
            <p:cNvSpPr/>
            <p:nvPr/>
          </p:nvSpPr>
          <p:spPr>
            <a:xfrm>
              <a:off x="836200" y="53554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31"/>
            <p:cNvSpPr/>
            <p:nvPr/>
          </p:nvSpPr>
          <p:spPr>
            <a:xfrm>
              <a:off x="986700" y="3886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31"/>
            <p:cNvSpPr/>
            <p:nvPr/>
          </p:nvSpPr>
          <p:spPr>
            <a:xfrm>
              <a:off x="986700"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31"/>
            <p:cNvSpPr/>
            <p:nvPr/>
          </p:nvSpPr>
          <p:spPr>
            <a:xfrm>
              <a:off x="986700" y="8401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31"/>
            <p:cNvSpPr/>
            <p:nvPr/>
          </p:nvSpPr>
          <p:spPr>
            <a:xfrm>
              <a:off x="986700"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31"/>
            <p:cNvSpPr/>
            <p:nvPr/>
          </p:nvSpPr>
          <p:spPr>
            <a:xfrm>
              <a:off x="986700" y="129170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31"/>
            <p:cNvSpPr/>
            <p:nvPr/>
          </p:nvSpPr>
          <p:spPr>
            <a:xfrm>
              <a:off x="986700" y="17432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31"/>
            <p:cNvSpPr/>
            <p:nvPr/>
          </p:nvSpPr>
          <p:spPr>
            <a:xfrm>
              <a:off x="986700" y="18937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31"/>
            <p:cNvSpPr/>
            <p:nvPr/>
          </p:nvSpPr>
          <p:spPr>
            <a:xfrm>
              <a:off x="986700"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31"/>
            <p:cNvSpPr/>
            <p:nvPr/>
          </p:nvSpPr>
          <p:spPr>
            <a:xfrm>
              <a:off x="986700"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31"/>
            <p:cNvSpPr/>
            <p:nvPr/>
          </p:nvSpPr>
          <p:spPr>
            <a:xfrm>
              <a:off x="986700"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31"/>
            <p:cNvSpPr/>
            <p:nvPr/>
          </p:nvSpPr>
          <p:spPr>
            <a:xfrm>
              <a:off x="986700" y="27968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31"/>
            <p:cNvSpPr/>
            <p:nvPr/>
          </p:nvSpPr>
          <p:spPr>
            <a:xfrm>
              <a:off x="986700"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31"/>
            <p:cNvSpPr/>
            <p:nvPr/>
          </p:nvSpPr>
          <p:spPr>
            <a:xfrm>
              <a:off x="986700" y="30978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31"/>
            <p:cNvSpPr/>
            <p:nvPr/>
          </p:nvSpPr>
          <p:spPr>
            <a:xfrm>
              <a:off x="986700" y="35493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31"/>
            <p:cNvSpPr/>
            <p:nvPr/>
          </p:nvSpPr>
          <p:spPr>
            <a:xfrm>
              <a:off x="986700"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31"/>
            <p:cNvSpPr/>
            <p:nvPr/>
          </p:nvSpPr>
          <p:spPr>
            <a:xfrm>
              <a:off x="986700"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31"/>
            <p:cNvSpPr/>
            <p:nvPr/>
          </p:nvSpPr>
          <p:spPr>
            <a:xfrm>
              <a:off x="986700"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31"/>
            <p:cNvSpPr/>
            <p:nvPr/>
          </p:nvSpPr>
          <p:spPr>
            <a:xfrm>
              <a:off x="986700" y="430190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31"/>
            <p:cNvSpPr/>
            <p:nvPr/>
          </p:nvSpPr>
          <p:spPr>
            <a:xfrm>
              <a:off x="986700" y="44524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31"/>
            <p:cNvSpPr/>
            <p:nvPr/>
          </p:nvSpPr>
          <p:spPr>
            <a:xfrm>
              <a:off x="986700"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31"/>
            <p:cNvSpPr/>
            <p:nvPr/>
          </p:nvSpPr>
          <p:spPr>
            <a:xfrm>
              <a:off x="986700" y="49039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31"/>
            <p:cNvSpPr/>
            <p:nvPr/>
          </p:nvSpPr>
          <p:spPr>
            <a:xfrm>
              <a:off x="986700"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31"/>
            <p:cNvSpPr/>
            <p:nvPr/>
          </p:nvSpPr>
          <p:spPr>
            <a:xfrm>
              <a:off x="986700"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31"/>
            <p:cNvSpPr/>
            <p:nvPr/>
          </p:nvSpPr>
          <p:spPr>
            <a:xfrm>
              <a:off x="11372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31"/>
            <p:cNvSpPr/>
            <p:nvPr/>
          </p:nvSpPr>
          <p:spPr>
            <a:xfrm>
              <a:off x="11372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31"/>
            <p:cNvSpPr/>
            <p:nvPr/>
          </p:nvSpPr>
          <p:spPr>
            <a:xfrm>
              <a:off x="11372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31"/>
            <p:cNvSpPr/>
            <p:nvPr/>
          </p:nvSpPr>
          <p:spPr>
            <a:xfrm>
              <a:off x="11372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31"/>
            <p:cNvSpPr/>
            <p:nvPr/>
          </p:nvSpPr>
          <p:spPr>
            <a:xfrm>
              <a:off x="11372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31"/>
            <p:cNvSpPr/>
            <p:nvPr/>
          </p:nvSpPr>
          <p:spPr>
            <a:xfrm>
              <a:off x="11372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31"/>
            <p:cNvSpPr/>
            <p:nvPr/>
          </p:nvSpPr>
          <p:spPr>
            <a:xfrm>
              <a:off x="11372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31"/>
            <p:cNvSpPr/>
            <p:nvPr/>
          </p:nvSpPr>
          <p:spPr>
            <a:xfrm>
              <a:off x="11372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31"/>
            <p:cNvSpPr/>
            <p:nvPr/>
          </p:nvSpPr>
          <p:spPr>
            <a:xfrm>
              <a:off x="11372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31"/>
            <p:cNvSpPr/>
            <p:nvPr/>
          </p:nvSpPr>
          <p:spPr>
            <a:xfrm>
              <a:off x="11372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31"/>
            <p:cNvSpPr/>
            <p:nvPr/>
          </p:nvSpPr>
          <p:spPr>
            <a:xfrm>
              <a:off x="11372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31"/>
            <p:cNvSpPr/>
            <p:nvPr/>
          </p:nvSpPr>
          <p:spPr>
            <a:xfrm>
              <a:off x="11372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31"/>
            <p:cNvSpPr/>
            <p:nvPr/>
          </p:nvSpPr>
          <p:spPr>
            <a:xfrm>
              <a:off x="11372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31"/>
            <p:cNvSpPr/>
            <p:nvPr/>
          </p:nvSpPr>
          <p:spPr>
            <a:xfrm>
              <a:off x="11372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31"/>
            <p:cNvSpPr/>
            <p:nvPr/>
          </p:nvSpPr>
          <p:spPr>
            <a:xfrm>
              <a:off x="11372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31"/>
            <p:cNvSpPr/>
            <p:nvPr/>
          </p:nvSpPr>
          <p:spPr>
            <a:xfrm>
              <a:off x="11372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31"/>
            <p:cNvSpPr/>
            <p:nvPr/>
          </p:nvSpPr>
          <p:spPr>
            <a:xfrm>
              <a:off x="11372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31"/>
            <p:cNvSpPr/>
            <p:nvPr/>
          </p:nvSpPr>
          <p:spPr>
            <a:xfrm>
              <a:off x="11372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31"/>
            <p:cNvSpPr/>
            <p:nvPr/>
          </p:nvSpPr>
          <p:spPr>
            <a:xfrm>
              <a:off x="11372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31"/>
            <p:cNvSpPr/>
            <p:nvPr/>
          </p:nvSpPr>
          <p:spPr>
            <a:xfrm>
              <a:off x="11372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31"/>
            <p:cNvSpPr/>
            <p:nvPr/>
          </p:nvSpPr>
          <p:spPr>
            <a:xfrm>
              <a:off x="11372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31"/>
            <p:cNvSpPr/>
            <p:nvPr/>
          </p:nvSpPr>
          <p:spPr>
            <a:xfrm>
              <a:off x="11372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9" name="Google Shape;649;p31"/>
          <p:cNvGrpSpPr/>
          <p:nvPr/>
        </p:nvGrpSpPr>
        <p:grpSpPr>
          <a:xfrm rot="10800000">
            <a:off x="6659535" y="28698"/>
            <a:ext cx="2309844" cy="5086302"/>
            <a:chOff x="986700" y="238125"/>
            <a:chExt cx="2379075" cy="5238750"/>
          </a:xfrm>
        </p:grpSpPr>
        <p:sp>
          <p:nvSpPr>
            <p:cNvPr id="650" name="Google Shape;650;p31"/>
            <p:cNvSpPr/>
            <p:nvPr/>
          </p:nvSpPr>
          <p:spPr>
            <a:xfrm>
              <a:off x="986700" y="2381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31"/>
            <p:cNvSpPr/>
            <p:nvPr/>
          </p:nvSpPr>
          <p:spPr>
            <a:xfrm>
              <a:off x="986700"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31"/>
            <p:cNvSpPr/>
            <p:nvPr/>
          </p:nvSpPr>
          <p:spPr>
            <a:xfrm>
              <a:off x="9867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31"/>
            <p:cNvSpPr/>
            <p:nvPr/>
          </p:nvSpPr>
          <p:spPr>
            <a:xfrm>
              <a:off x="986700" y="14422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31"/>
            <p:cNvSpPr/>
            <p:nvPr/>
          </p:nvSpPr>
          <p:spPr>
            <a:xfrm>
              <a:off x="986700" y="1592700"/>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31"/>
            <p:cNvSpPr/>
            <p:nvPr/>
          </p:nvSpPr>
          <p:spPr>
            <a:xfrm>
              <a:off x="986700"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31"/>
            <p:cNvSpPr/>
            <p:nvPr/>
          </p:nvSpPr>
          <p:spPr>
            <a:xfrm>
              <a:off x="986700" y="2646275"/>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31"/>
            <p:cNvSpPr/>
            <p:nvPr/>
          </p:nvSpPr>
          <p:spPr>
            <a:xfrm>
              <a:off x="986700" y="32483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31"/>
            <p:cNvSpPr/>
            <p:nvPr/>
          </p:nvSpPr>
          <p:spPr>
            <a:xfrm>
              <a:off x="986700" y="33988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31"/>
            <p:cNvSpPr/>
            <p:nvPr/>
          </p:nvSpPr>
          <p:spPr>
            <a:xfrm>
              <a:off x="986700" y="4000875"/>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31"/>
            <p:cNvSpPr/>
            <p:nvPr/>
          </p:nvSpPr>
          <p:spPr>
            <a:xfrm>
              <a:off x="986700" y="47534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31"/>
            <p:cNvSpPr/>
            <p:nvPr/>
          </p:nvSpPr>
          <p:spPr>
            <a:xfrm>
              <a:off x="986700" y="520497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31"/>
            <p:cNvSpPr/>
            <p:nvPr/>
          </p:nvSpPr>
          <p:spPr>
            <a:xfrm>
              <a:off x="1137200" y="38862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31"/>
            <p:cNvSpPr/>
            <p:nvPr/>
          </p:nvSpPr>
          <p:spPr>
            <a:xfrm>
              <a:off x="1137200" y="68965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31"/>
            <p:cNvSpPr/>
            <p:nvPr/>
          </p:nvSpPr>
          <p:spPr>
            <a:xfrm>
              <a:off x="1137200" y="8401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31"/>
            <p:cNvSpPr/>
            <p:nvPr/>
          </p:nvSpPr>
          <p:spPr>
            <a:xfrm>
              <a:off x="1137200" y="129170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31"/>
            <p:cNvSpPr/>
            <p:nvPr/>
          </p:nvSpPr>
          <p:spPr>
            <a:xfrm>
              <a:off x="1137200" y="174322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31"/>
            <p:cNvSpPr/>
            <p:nvPr/>
          </p:nvSpPr>
          <p:spPr>
            <a:xfrm>
              <a:off x="1137200" y="1893725"/>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31"/>
            <p:cNvSpPr/>
            <p:nvPr/>
          </p:nvSpPr>
          <p:spPr>
            <a:xfrm>
              <a:off x="1137200" y="204425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31"/>
            <p:cNvSpPr/>
            <p:nvPr/>
          </p:nvSpPr>
          <p:spPr>
            <a:xfrm>
              <a:off x="1137200" y="2796800"/>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31"/>
            <p:cNvSpPr/>
            <p:nvPr/>
          </p:nvSpPr>
          <p:spPr>
            <a:xfrm>
              <a:off x="1137200" y="309782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31"/>
            <p:cNvSpPr/>
            <p:nvPr/>
          </p:nvSpPr>
          <p:spPr>
            <a:xfrm>
              <a:off x="1137200" y="35493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31"/>
            <p:cNvSpPr/>
            <p:nvPr/>
          </p:nvSpPr>
          <p:spPr>
            <a:xfrm>
              <a:off x="1137200" y="430190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31"/>
            <p:cNvSpPr/>
            <p:nvPr/>
          </p:nvSpPr>
          <p:spPr>
            <a:xfrm>
              <a:off x="1137200" y="445242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31"/>
            <p:cNvSpPr/>
            <p:nvPr/>
          </p:nvSpPr>
          <p:spPr>
            <a:xfrm>
              <a:off x="1137200" y="49039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31"/>
            <p:cNvSpPr/>
            <p:nvPr/>
          </p:nvSpPr>
          <p:spPr>
            <a:xfrm>
              <a:off x="1287725"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31"/>
            <p:cNvSpPr/>
            <p:nvPr/>
          </p:nvSpPr>
          <p:spPr>
            <a:xfrm>
              <a:off x="1287725" y="53912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31"/>
            <p:cNvSpPr/>
            <p:nvPr/>
          </p:nvSpPr>
          <p:spPr>
            <a:xfrm>
              <a:off x="1287725" y="9906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31"/>
            <p:cNvSpPr/>
            <p:nvPr/>
          </p:nvSpPr>
          <p:spPr>
            <a:xfrm>
              <a:off x="1287725"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31"/>
            <p:cNvSpPr/>
            <p:nvPr/>
          </p:nvSpPr>
          <p:spPr>
            <a:xfrm>
              <a:off x="1287725"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31"/>
            <p:cNvSpPr/>
            <p:nvPr/>
          </p:nvSpPr>
          <p:spPr>
            <a:xfrm>
              <a:off x="1287725" y="159270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31"/>
            <p:cNvSpPr/>
            <p:nvPr/>
          </p:nvSpPr>
          <p:spPr>
            <a:xfrm>
              <a:off x="1287725" y="21947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31"/>
            <p:cNvSpPr/>
            <p:nvPr/>
          </p:nvSpPr>
          <p:spPr>
            <a:xfrm>
              <a:off x="1287725" y="23452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31"/>
            <p:cNvSpPr/>
            <p:nvPr/>
          </p:nvSpPr>
          <p:spPr>
            <a:xfrm>
              <a:off x="1287725"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31"/>
            <p:cNvSpPr/>
            <p:nvPr/>
          </p:nvSpPr>
          <p:spPr>
            <a:xfrm>
              <a:off x="1287725" y="27968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31"/>
            <p:cNvSpPr/>
            <p:nvPr/>
          </p:nvSpPr>
          <p:spPr>
            <a:xfrm>
              <a:off x="1287725" y="30978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31"/>
            <p:cNvSpPr/>
            <p:nvPr/>
          </p:nvSpPr>
          <p:spPr>
            <a:xfrm>
              <a:off x="1287725" y="32483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31"/>
            <p:cNvSpPr/>
            <p:nvPr/>
          </p:nvSpPr>
          <p:spPr>
            <a:xfrm>
              <a:off x="1287725" y="33988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31"/>
            <p:cNvSpPr/>
            <p:nvPr/>
          </p:nvSpPr>
          <p:spPr>
            <a:xfrm>
              <a:off x="1287725" y="35493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31"/>
            <p:cNvSpPr/>
            <p:nvPr/>
          </p:nvSpPr>
          <p:spPr>
            <a:xfrm>
              <a:off x="1287725" y="40008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31"/>
            <p:cNvSpPr/>
            <p:nvPr/>
          </p:nvSpPr>
          <p:spPr>
            <a:xfrm>
              <a:off x="1287725"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31"/>
            <p:cNvSpPr/>
            <p:nvPr/>
          </p:nvSpPr>
          <p:spPr>
            <a:xfrm>
              <a:off x="1287725" y="430190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31"/>
            <p:cNvSpPr/>
            <p:nvPr/>
          </p:nvSpPr>
          <p:spPr>
            <a:xfrm>
              <a:off x="1287725" y="46029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31"/>
            <p:cNvSpPr/>
            <p:nvPr/>
          </p:nvSpPr>
          <p:spPr>
            <a:xfrm>
              <a:off x="1287725"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31"/>
            <p:cNvSpPr/>
            <p:nvPr/>
          </p:nvSpPr>
          <p:spPr>
            <a:xfrm>
              <a:off x="1287725"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31"/>
            <p:cNvSpPr/>
            <p:nvPr/>
          </p:nvSpPr>
          <p:spPr>
            <a:xfrm>
              <a:off x="14382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31"/>
            <p:cNvSpPr/>
            <p:nvPr/>
          </p:nvSpPr>
          <p:spPr>
            <a:xfrm>
              <a:off x="14382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31"/>
            <p:cNvSpPr/>
            <p:nvPr/>
          </p:nvSpPr>
          <p:spPr>
            <a:xfrm>
              <a:off x="14382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31"/>
            <p:cNvSpPr/>
            <p:nvPr/>
          </p:nvSpPr>
          <p:spPr>
            <a:xfrm>
              <a:off x="14382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31"/>
            <p:cNvSpPr/>
            <p:nvPr/>
          </p:nvSpPr>
          <p:spPr>
            <a:xfrm>
              <a:off x="14382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31"/>
            <p:cNvSpPr/>
            <p:nvPr/>
          </p:nvSpPr>
          <p:spPr>
            <a:xfrm>
              <a:off x="14382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31"/>
            <p:cNvSpPr/>
            <p:nvPr/>
          </p:nvSpPr>
          <p:spPr>
            <a:xfrm>
              <a:off x="14382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31"/>
            <p:cNvSpPr/>
            <p:nvPr/>
          </p:nvSpPr>
          <p:spPr>
            <a:xfrm>
              <a:off x="14382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31"/>
            <p:cNvSpPr/>
            <p:nvPr/>
          </p:nvSpPr>
          <p:spPr>
            <a:xfrm>
              <a:off x="14382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31"/>
            <p:cNvSpPr/>
            <p:nvPr/>
          </p:nvSpPr>
          <p:spPr>
            <a:xfrm>
              <a:off x="14382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31"/>
            <p:cNvSpPr/>
            <p:nvPr/>
          </p:nvSpPr>
          <p:spPr>
            <a:xfrm>
              <a:off x="14382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31"/>
            <p:cNvSpPr/>
            <p:nvPr/>
          </p:nvSpPr>
          <p:spPr>
            <a:xfrm>
              <a:off x="14382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31"/>
            <p:cNvSpPr/>
            <p:nvPr/>
          </p:nvSpPr>
          <p:spPr>
            <a:xfrm>
              <a:off x="14382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31"/>
            <p:cNvSpPr/>
            <p:nvPr/>
          </p:nvSpPr>
          <p:spPr>
            <a:xfrm>
              <a:off x="14382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31"/>
            <p:cNvSpPr/>
            <p:nvPr/>
          </p:nvSpPr>
          <p:spPr>
            <a:xfrm>
              <a:off x="14382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31"/>
            <p:cNvSpPr/>
            <p:nvPr/>
          </p:nvSpPr>
          <p:spPr>
            <a:xfrm>
              <a:off x="14382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31"/>
            <p:cNvSpPr/>
            <p:nvPr/>
          </p:nvSpPr>
          <p:spPr>
            <a:xfrm>
              <a:off x="14382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31"/>
            <p:cNvSpPr/>
            <p:nvPr/>
          </p:nvSpPr>
          <p:spPr>
            <a:xfrm>
              <a:off x="14382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31"/>
            <p:cNvSpPr/>
            <p:nvPr/>
          </p:nvSpPr>
          <p:spPr>
            <a:xfrm>
              <a:off x="14382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31"/>
            <p:cNvSpPr/>
            <p:nvPr/>
          </p:nvSpPr>
          <p:spPr>
            <a:xfrm>
              <a:off x="14382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31"/>
            <p:cNvSpPr/>
            <p:nvPr/>
          </p:nvSpPr>
          <p:spPr>
            <a:xfrm>
              <a:off x="14382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31"/>
            <p:cNvSpPr/>
            <p:nvPr/>
          </p:nvSpPr>
          <p:spPr>
            <a:xfrm>
              <a:off x="14382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31"/>
            <p:cNvSpPr/>
            <p:nvPr/>
          </p:nvSpPr>
          <p:spPr>
            <a:xfrm>
              <a:off x="14382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31"/>
            <p:cNvSpPr/>
            <p:nvPr/>
          </p:nvSpPr>
          <p:spPr>
            <a:xfrm>
              <a:off x="14382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31"/>
            <p:cNvSpPr/>
            <p:nvPr/>
          </p:nvSpPr>
          <p:spPr>
            <a:xfrm>
              <a:off x="14382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31"/>
            <p:cNvSpPr/>
            <p:nvPr/>
          </p:nvSpPr>
          <p:spPr>
            <a:xfrm>
              <a:off x="14382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31"/>
            <p:cNvSpPr/>
            <p:nvPr/>
          </p:nvSpPr>
          <p:spPr>
            <a:xfrm>
              <a:off x="14382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31"/>
            <p:cNvSpPr/>
            <p:nvPr/>
          </p:nvSpPr>
          <p:spPr>
            <a:xfrm>
              <a:off x="14382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31"/>
            <p:cNvSpPr/>
            <p:nvPr/>
          </p:nvSpPr>
          <p:spPr>
            <a:xfrm>
              <a:off x="14382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31"/>
            <p:cNvSpPr/>
            <p:nvPr/>
          </p:nvSpPr>
          <p:spPr>
            <a:xfrm>
              <a:off x="14382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31"/>
            <p:cNvSpPr/>
            <p:nvPr/>
          </p:nvSpPr>
          <p:spPr>
            <a:xfrm>
              <a:off x="14382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31"/>
            <p:cNvSpPr/>
            <p:nvPr/>
          </p:nvSpPr>
          <p:spPr>
            <a:xfrm>
              <a:off x="15887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31"/>
            <p:cNvSpPr/>
            <p:nvPr/>
          </p:nvSpPr>
          <p:spPr>
            <a:xfrm>
              <a:off x="15887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31"/>
            <p:cNvSpPr/>
            <p:nvPr/>
          </p:nvSpPr>
          <p:spPr>
            <a:xfrm>
              <a:off x="1588750" y="9906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31"/>
            <p:cNvSpPr/>
            <p:nvPr/>
          </p:nvSpPr>
          <p:spPr>
            <a:xfrm>
              <a:off x="15887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31"/>
            <p:cNvSpPr/>
            <p:nvPr/>
          </p:nvSpPr>
          <p:spPr>
            <a:xfrm>
              <a:off x="1588750" y="17432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31"/>
            <p:cNvSpPr/>
            <p:nvPr/>
          </p:nvSpPr>
          <p:spPr>
            <a:xfrm>
              <a:off x="1588750" y="21947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31"/>
            <p:cNvSpPr/>
            <p:nvPr/>
          </p:nvSpPr>
          <p:spPr>
            <a:xfrm>
              <a:off x="15887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31"/>
            <p:cNvSpPr/>
            <p:nvPr/>
          </p:nvSpPr>
          <p:spPr>
            <a:xfrm>
              <a:off x="1588750" y="27968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31"/>
            <p:cNvSpPr/>
            <p:nvPr/>
          </p:nvSpPr>
          <p:spPr>
            <a:xfrm>
              <a:off x="1588750" y="294730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31"/>
            <p:cNvSpPr/>
            <p:nvPr/>
          </p:nvSpPr>
          <p:spPr>
            <a:xfrm>
              <a:off x="1588750" y="32483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31"/>
            <p:cNvSpPr/>
            <p:nvPr/>
          </p:nvSpPr>
          <p:spPr>
            <a:xfrm>
              <a:off x="1588750" y="33988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31"/>
            <p:cNvSpPr/>
            <p:nvPr/>
          </p:nvSpPr>
          <p:spPr>
            <a:xfrm>
              <a:off x="15887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31"/>
            <p:cNvSpPr/>
            <p:nvPr/>
          </p:nvSpPr>
          <p:spPr>
            <a:xfrm>
              <a:off x="1588750" y="38503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31"/>
            <p:cNvSpPr/>
            <p:nvPr/>
          </p:nvSpPr>
          <p:spPr>
            <a:xfrm>
              <a:off x="15887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31"/>
            <p:cNvSpPr/>
            <p:nvPr/>
          </p:nvSpPr>
          <p:spPr>
            <a:xfrm>
              <a:off x="1588750" y="430190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31"/>
            <p:cNvSpPr/>
            <p:nvPr/>
          </p:nvSpPr>
          <p:spPr>
            <a:xfrm>
              <a:off x="1588750" y="44524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31"/>
            <p:cNvSpPr/>
            <p:nvPr/>
          </p:nvSpPr>
          <p:spPr>
            <a:xfrm>
              <a:off x="1588750" y="46029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31"/>
            <p:cNvSpPr/>
            <p:nvPr/>
          </p:nvSpPr>
          <p:spPr>
            <a:xfrm>
              <a:off x="15887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31"/>
            <p:cNvSpPr/>
            <p:nvPr/>
          </p:nvSpPr>
          <p:spPr>
            <a:xfrm>
              <a:off x="1588750" y="52049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31"/>
            <p:cNvSpPr/>
            <p:nvPr/>
          </p:nvSpPr>
          <p:spPr>
            <a:xfrm>
              <a:off x="1739250"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31"/>
            <p:cNvSpPr/>
            <p:nvPr/>
          </p:nvSpPr>
          <p:spPr>
            <a:xfrm>
              <a:off x="1739250"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31"/>
            <p:cNvSpPr/>
            <p:nvPr/>
          </p:nvSpPr>
          <p:spPr>
            <a:xfrm>
              <a:off x="1739250"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31"/>
            <p:cNvSpPr/>
            <p:nvPr/>
          </p:nvSpPr>
          <p:spPr>
            <a:xfrm>
              <a:off x="1739250"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31"/>
            <p:cNvSpPr/>
            <p:nvPr/>
          </p:nvSpPr>
          <p:spPr>
            <a:xfrm>
              <a:off x="17392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31"/>
            <p:cNvSpPr/>
            <p:nvPr/>
          </p:nvSpPr>
          <p:spPr>
            <a:xfrm>
              <a:off x="1739250"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31"/>
            <p:cNvSpPr/>
            <p:nvPr/>
          </p:nvSpPr>
          <p:spPr>
            <a:xfrm>
              <a:off x="1739250"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31"/>
            <p:cNvSpPr/>
            <p:nvPr/>
          </p:nvSpPr>
          <p:spPr>
            <a:xfrm>
              <a:off x="1739250"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31"/>
            <p:cNvSpPr/>
            <p:nvPr/>
          </p:nvSpPr>
          <p:spPr>
            <a:xfrm>
              <a:off x="1739250" y="41514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31"/>
            <p:cNvSpPr/>
            <p:nvPr/>
          </p:nvSpPr>
          <p:spPr>
            <a:xfrm>
              <a:off x="1739250"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31"/>
            <p:cNvSpPr/>
            <p:nvPr/>
          </p:nvSpPr>
          <p:spPr>
            <a:xfrm>
              <a:off x="1739250"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31"/>
            <p:cNvSpPr/>
            <p:nvPr/>
          </p:nvSpPr>
          <p:spPr>
            <a:xfrm>
              <a:off x="1889750" y="38862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31"/>
            <p:cNvSpPr/>
            <p:nvPr/>
          </p:nvSpPr>
          <p:spPr>
            <a:xfrm>
              <a:off x="1889750" y="8401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31"/>
            <p:cNvSpPr/>
            <p:nvPr/>
          </p:nvSpPr>
          <p:spPr>
            <a:xfrm>
              <a:off x="1889750" y="339885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31"/>
            <p:cNvSpPr/>
            <p:nvPr/>
          </p:nvSpPr>
          <p:spPr>
            <a:xfrm>
              <a:off x="1889750" y="4602925"/>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31"/>
            <p:cNvSpPr/>
            <p:nvPr/>
          </p:nvSpPr>
          <p:spPr>
            <a:xfrm>
              <a:off x="1889750" y="520497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31"/>
            <p:cNvSpPr/>
            <p:nvPr/>
          </p:nvSpPr>
          <p:spPr>
            <a:xfrm>
              <a:off x="204027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31"/>
            <p:cNvSpPr/>
            <p:nvPr/>
          </p:nvSpPr>
          <p:spPr>
            <a:xfrm>
              <a:off x="204027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31"/>
            <p:cNvSpPr/>
            <p:nvPr/>
          </p:nvSpPr>
          <p:spPr>
            <a:xfrm>
              <a:off x="204027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31"/>
            <p:cNvSpPr/>
            <p:nvPr/>
          </p:nvSpPr>
          <p:spPr>
            <a:xfrm>
              <a:off x="2190775" y="5054450"/>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31"/>
            <p:cNvSpPr/>
            <p:nvPr/>
          </p:nvSpPr>
          <p:spPr>
            <a:xfrm>
              <a:off x="2341300"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31"/>
            <p:cNvSpPr/>
            <p:nvPr/>
          </p:nvSpPr>
          <p:spPr>
            <a:xfrm>
              <a:off x="2642325"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31"/>
            <p:cNvSpPr/>
            <p:nvPr/>
          </p:nvSpPr>
          <p:spPr>
            <a:xfrm>
              <a:off x="2642325" y="52049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31"/>
            <p:cNvSpPr/>
            <p:nvPr/>
          </p:nvSpPr>
          <p:spPr>
            <a:xfrm>
              <a:off x="3244350" y="99067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69" name="Google Shape;769;p31"/>
          <p:cNvGrpSpPr/>
          <p:nvPr/>
        </p:nvGrpSpPr>
        <p:grpSpPr>
          <a:xfrm rot="10800000">
            <a:off x="6367294" y="28698"/>
            <a:ext cx="2017554" cy="5086302"/>
            <a:chOff x="1588750" y="238125"/>
            <a:chExt cx="2078025" cy="5238750"/>
          </a:xfrm>
        </p:grpSpPr>
        <p:sp>
          <p:nvSpPr>
            <p:cNvPr id="770" name="Google Shape;770;p31"/>
            <p:cNvSpPr/>
            <p:nvPr/>
          </p:nvSpPr>
          <p:spPr>
            <a:xfrm>
              <a:off x="15887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31"/>
            <p:cNvSpPr/>
            <p:nvPr/>
          </p:nvSpPr>
          <p:spPr>
            <a:xfrm>
              <a:off x="1588750"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31"/>
            <p:cNvSpPr/>
            <p:nvPr/>
          </p:nvSpPr>
          <p:spPr>
            <a:xfrm>
              <a:off x="1588750"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31"/>
            <p:cNvSpPr/>
            <p:nvPr/>
          </p:nvSpPr>
          <p:spPr>
            <a:xfrm>
              <a:off x="1588750" y="40008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31"/>
            <p:cNvSpPr/>
            <p:nvPr/>
          </p:nvSpPr>
          <p:spPr>
            <a:xfrm>
              <a:off x="1588750" y="47534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31"/>
            <p:cNvSpPr/>
            <p:nvPr/>
          </p:nvSpPr>
          <p:spPr>
            <a:xfrm>
              <a:off x="1588750"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31"/>
            <p:cNvSpPr/>
            <p:nvPr/>
          </p:nvSpPr>
          <p:spPr>
            <a:xfrm>
              <a:off x="1739250"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31"/>
            <p:cNvSpPr/>
            <p:nvPr/>
          </p:nvSpPr>
          <p:spPr>
            <a:xfrm>
              <a:off x="17392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31"/>
            <p:cNvSpPr/>
            <p:nvPr/>
          </p:nvSpPr>
          <p:spPr>
            <a:xfrm>
              <a:off x="1739250"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31"/>
            <p:cNvSpPr/>
            <p:nvPr/>
          </p:nvSpPr>
          <p:spPr>
            <a:xfrm>
              <a:off x="1739250"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31"/>
            <p:cNvSpPr/>
            <p:nvPr/>
          </p:nvSpPr>
          <p:spPr>
            <a:xfrm>
              <a:off x="17392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31"/>
            <p:cNvSpPr/>
            <p:nvPr/>
          </p:nvSpPr>
          <p:spPr>
            <a:xfrm>
              <a:off x="17392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31"/>
            <p:cNvSpPr/>
            <p:nvPr/>
          </p:nvSpPr>
          <p:spPr>
            <a:xfrm>
              <a:off x="17392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31"/>
            <p:cNvSpPr/>
            <p:nvPr/>
          </p:nvSpPr>
          <p:spPr>
            <a:xfrm>
              <a:off x="1889750"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31"/>
            <p:cNvSpPr/>
            <p:nvPr/>
          </p:nvSpPr>
          <p:spPr>
            <a:xfrm>
              <a:off x="1889750" y="14422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31"/>
            <p:cNvSpPr/>
            <p:nvPr/>
          </p:nvSpPr>
          <p:spPr>
            <a:xfrm>
              <a:off x="1889750" y="17432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31"/>
            <p:cNvSpPr/>
            <p:nvPr/>
          </p:nvSpPr>
          <p:spPr>
            <a:xfrm>
              <a:off x="1889750" y="18937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31"/>
            <p:cNvSpPr/>
            <p:nvPr/>
          </p:nvSpPr>
          <p:spPr>
            <a:xfrm>
              <a:off x="1889750"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31"/>
            <p:cNvSpPr/>
            <p:nvPr/>
          </p:nvSpPr>
          <p:spPr>
            <a:xfrm>
              <a:off x="1889750"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31"/>
            <p:cNvSpPr/>
            <p:nvPr/>
          </p:nvSpPr>
          <p:spPr>
            <a:xfrm>
              <a:off x="1889750"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31"/>
            <p:cNvSpPr/>
            <p:nvPr/>
          </p:nvSpPr>
          <p:spPr>
            <a:xfrm>
              <a:off x="1889750"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31"/>
            <p:cNvSpPr/>
            <p:nvPr/>
          </p:nvSpPr>
          <p:spPr>
            <a:xfrm>
              <a:off x="1889750" y="26462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31"/>
            <p:cNvSpPr/>
            <p:nvPr/>
          </p:nvSpPr>
          <p:spPr>
            <a:xfrm>
              <a:off x="1889750"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31"/>
            <p:cNvSpPr/>
            <p:nvPr/>
          </p:nvSpPr>
          <p:spPr>
            <a:xfrm>
              <a:off x="1889750" y="29473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31"/>
            <p:cNvSpPr/>
            <p:nvPr/>
          </p:nvSpPr>
          <p:spPr>
            <a:xfrm>
              <a:off x="1889750"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31"/>
            <p:cNvSpPr/>
            <p:nvPr/>
          </p:nvSpPr>
          <p:spPr>
            <a:xfrm>
              <a:off x="1889750"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31"/>
            <p:cNvSpPr/>
            <p:nvPr/>
          </p:nvSpPr>
          <p:spPr>
            <a:xfrm>
              <a:off x="1889750"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31"/>
            <p:cNvSpPr/>
            <p:nvPr/>
          </p:nvSpPr>
          <p:spPr>
            <a:xfrm>
              <a:off x="1889750"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31"/>
            <p:cNvSpPr/>
            <p:nvPr/>
          </p:nvSpPr>
          <p:spPr>
            <a:xfrm>
              <a:off x="1889750"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31"/>
            <p:cNvSpPr/>
            <p:nvPr/>
          </p:nvSpPr>
          <p:spPr>
            <a:xfrm>
              <a:off x="1889750"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31"/>
            <p:cNvSpPr/>
            <p:nvPr/>
          </p:nvSpPr>
          <p:spPr>
            <a:xfrm>
              <a:off x="1889750"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31"/>
            <p:cNvSpPr/>
            <p:nvPr/>
          </p:nvSpPr>
          <p:spPr>
            <a:xfrm>
              <a:off x="1889750" y="49039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31"/>
            <p:cNvSpPr/>
            <p:nvPr/>
          </p:nvSpPr>
          <p:spPr>
            <a:xfrm>
              <a:off x="2040275"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31"/>
            <p:cNvSpPr/>
            <p:nvPr/>
          </p:nvSpPr>
          <p:spPr>
            <a:xfrm>
              <a:off x="2040275"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31"/>
            <p:cNvSpPr/>
            <p:nvPr/>
          </p:nvSpPr>
          <p:spPr>
            <a:xfrm>
              <a:off x="2040275"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31"/>
            <p:cNvSpPr/>
            <p:nvPr/>
          </p:nvSpPr>
          <p:spPr>
            <a:xfrm>
              <a:off x="2040275" y="14422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31"/>
            <p:cNvSpPr/>
            <p:nvPr/>
          </p:nvSpPr>
          <p:spPr>
            <a:xfrm>
              <a:off x="2040275" y="17432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31"/>
            <p:cNvSpPr/>
            <p:nvPr/>
          </p:nvSpPr>
          <p:spPr>
            <a:xfrm>
              <a:off x="2040275"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31"/>
            <p:cNvSpPr/>
            <p:nvPr/>
          </p:nvSpPr>
          <p:spPr>
            <a:xfrm>
              <a:off x="2040275" y="26462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31"/>
            <p:cNvSpPr/>
            <p:nvPr/>
          </p:nvSpPr>
          <p:spPr>
            <a:xfrm>
              <a:off x="2040275" y="294730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31"/>
            <p:cNvSpPr/>
            <p:nvPr/>
          </p:nvSpPr>
          <p:spPr>
            <a:xfrm>
              <a:off x="2040275" y="30978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31"/>
            <p:cNvSpPr/>
            <p:nvPr/>
          </p:nvSpPr>
          <p:spPr>
            <a:xfrm>
              <a:off x="2040275" y="32483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31"/>
            <p:cNvSpPr/>
            <p:nvPr/>
          </p:nvSpPr>
          <p:spPr>
            <a:xfrm>
              <a:off x="2040275" y="35493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31"/>
            <p:cNvSpPr/>
            <p:nvPr/>
          </p:nvSpPr>
          <p:spPr>
            <a:xfrm>
              <a:off x="2040275"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31"/>
            <p:cNvSpPr/>
            <p:nvPr/>
          </p:nvSpPr>
          <p:spPr>
            <a:xfrm>
              <a:off x="2040275" y="38503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31"/>
            <p:cNvSpPr/>
            <p:nvPr/>
          </p:nvSpPr>
          <p:spPr>
            <a:xfrm>
              <a:off x="2040275" y="40008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31"/>
            <p:cNvSpPr/>
            <p:nvPr/>
          </p:nvSpPr>
          <p:spPr>
            <a:xfrm>
              <a:off x="2040275" y="430190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31"/>
            <p:cNvSpPr/>
            <p:nvPr/>
          </p:nvSpPr>
          <p:spPr>
            <a:xfrm>
              <a:off x="2040275"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31"/>
            <p:cNvSpPr/>
            <p:nvPr/>
          </p:nvSpPr>
          <p:spPr>
            <a:xfrm>
              <a:off x="2040275" y="49039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31"/>
            <p:cNvSpPr/>
            <p:nvPr/>
          </p:nvSpPr>
          <p:spPr>
            <a:xfrm>
              <a:off x="2040275" y="505445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31"/>
            <p:cNvSpPr/>
            <p:nvPr/>
          </p:nvSpPr>
          <p:spPr>
            <a:xfrm>
              <a:off x="2040275"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31"/>
            <p:cNvSpPr/>
            <p:nvPr/>
          </p:nvSpPr>
          <p:spPr>
            <a:xfrm>
              <a:off x="2190775"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31"/>
            <p:cNvSpPr/>
            <p:nvPr/>
          </p:nvSpPr>
          <p:spPr>
            <a:xfrm>
              <a:off x="2190775" y="6896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31"/>
            <p:cNvSpPr/>
            <p:nvPr/>
          </p:nvSpPr>
          <p:spPr>
            <a:xfrm>
              <a:off x="2190775" y="8401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31"/>
            <p:cNvSpPr/>
            <p:nvPr/>
          </p:nvSpPr>
          <p:spPr>
            <a:xfrm>
              <a:off x="2190775" y="11411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31"/>
            <p:cNvSpPr/>
            <p:nvPr/>
          </p:nvSpPr>
          <p:spPr>
            <a:xfrm>
              <a:off x="21907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31"/>
            <p:cNvSpPr/>
            <p:nvPr/>
          </p:nvSpPr>
          <p:spPr>
            <a:xfrm>
              <a:off x="21907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31"/>
            <p:cNvSpPr/>
            <p:nvPr/>
          </p:nvSpPr>
          <p:spPr>
            <a:xfrm>
              <a:off x="2190775" y="17432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31"/>
            <p:cNvSpPr/>
            <p:nvPr/>
          </p:nvSpPr>
          <p:spPr>
            <a:xfrm>
              <a:off x="2190775" y="18937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31"/>
            <p:cNvSpPr/>
            <p:nvPr/>
          </p:nvSpPr>
          <p:spPr>
            <a:xfrm>
              <a:off x="21907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31"/>
            <p:cNvSpPr/>
            <p:nvPr/>
          </p:nvSpPr>
          <p:spPr>
            <a:xfrm>
              <a:off x="2190775"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31"/>
            <p:cNvSpPr/>
            <p:nvPr/>
          </p:nvSpPr>
          <p:spPr>
            <a:xfrm>
              <a:off x="21907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31"/>
            <p:cNvSpPr/>
            <p:nvPr/>
          </p:nvSpPr>
          <p:spPr>
            <a:xfrm>
              <a:off x="2190775"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31"/>
            <p:cNvSpPr/>
            <p:nvPr/>
          </p:nvSpPr>
          <p:spPr>
            <a:xfrm>
              <a:off x="21907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31"/>
            <p:cNvSpPr/>
            <p:nvPr/>
          </p:nvSpPr>
          <p:spPr>
            <a:xfrm>
              <a:off x="21907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31"/>
            <p:cNvSpPr/>
            <p:nvPr/>
          </p:nvSpPr>
          <p:spPr>
            <a:xfrm>
              <a:off x="21907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31"/>
            <p:cNvSpPr/>
            <p:nvPr/>
          </p:nvSpPr>
          <p:spPr>
            <a:xfrm>
              <a:off x="2190775" y="33988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31"/>
            <p:cNvSpPr/>
            <p:nvPr/>
          </p:nvSpPr>
          <p:spPr>
            <a:xfrm>
              <a:off x="21907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31"/>
            <p:cNvSpPr/>
            <p:nvPr/>
          </p:nvSpPr>
          <p:spPr>
            <a:xfrm>
              <a:off x="21907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31"/>
            <p:cNvSpPr/>
            <p:nvPr/>
          </p:nvSpPr>
          <p:spPr>
            <a:xfrm>
              <a:off x="2190775"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31"/>
            <p:cNvSpPr/>
            <p:nvPr/>
          </p:nvSpPr>
          <p:spPr>
            <a:xfrm>
              <a:off x="21907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31"/>
            <p:cNvSpPr/>
            <p:nvPr/>
          </p:nvSpPr>
          <p:spPr>
            <a:xfrm>
              <a:off x="2190775"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31"/>
            <p:cNvSpPr/>
            <p:nvPr/>
          </p:nvSpPr>
          <p:spPr>
            <a:xfrm>
              <a:off x="2190775"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31"/>
            <p:cNvSpPr/>
            <p:nvPr/>
          </p:nvSpPr>
          <p:spPr>
            <a:xfrm>
              <a:off x="21907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31"/>
            <p:cNvSpPr/>
            <p:nvPr/>
          </p:nvSpPr>
          <p:spPr>
            <a:xfrm>
              <a:off x="21907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31"/>
            <p:cNvSpPr/>
            <p:nvPr/>
          </p:nvSpPr>
          <p:spPr>
            <a:xfrm>
              <a:off x="2190775" y="53554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31"/>
            <p:cNvSpPr/>
            <p:nvPr/>
          </p:nvSpPr>
          <p:spPr>
            <a:xfrm>
              <a:off x="234130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31"/>
            <p:cNvSpPr/>
            <p:nvPr/>
          </p:nvSpPr>
          <p:spPr>
            <a:xfrm>
              <a:off x="2341300"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31"/>
            <p:cNvSpPr/>
            <p:nvPr/>
          </p:nvSpPr>
          <p:spPr>
            <a:xfrm>
              <a:off x="2341300"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31"/>
            <p:cNvSpPr/>
            <p:nvPr/>
          </p:nvSpPr>
          <p:spPr>
            <a:xfrm>
              <a:off x="234130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31"/>
            <p:cNvSpPr/>
            <p:nvPr/>
          </p:nvSpPr>
          <p:spPr>
            <a:xfrm>
              <a:off x="2341300"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31"/>
            <p:cNvSpPr/>
            <p:nvPr/>
          </p:nvSpPr>
          <p:spPr>
            <a:xfrm>
              <a:off x="2341300"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31"/>
            <p:cNvSpPr/>
            <p:nvPr/>
          </p:nvSpPr>
          <p:spPr>
            <a:xfrm>
              <a:off x="2341300"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31"/>
            <p:cNvSpPr/>
            <p:nvPr/>
          </p:nvSpPr>
          <p:spPr>
            <a:xfrm>
              <a:off x="2341300"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31"/>
            <p:cNvSpPr/>
            <p:nvPr/>
          </p:nvSpPr>
          <p:spPr>
            <a:xfrm>
              <a:off x="2341300"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31"/>
            <p:cNvSpPr/>
            <p:nvPr/>
          </p:nvSpPr>
          <p:spPr>
            <a:xfrm>
              <a:off x="2341300"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31"/>
            <p:cNvSpPr/>
            <p:nvPr/>
          </p:nvSpPr>
          <p:spPr>
            <a:xfrm>
              <a:off x="2341300"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31"/>
            <p:cNvSpPr/>
            <p:nvPr/>
          </p:nvSpPr>
          <p:spPr>
            <a:xfrm>
              <a:off x="234130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31"/>
            <p:cNvSpPr/>
            <p:nvPr/>
          </p:nvSpPr>
          <p:spPr>
            <a:xfrm>
              <a:off x="2341300"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31"/>
            <p:cNvSpPr/>
            <p:nvPr/>
          </p:nvSpPr>
          <p:spPr>
            <a:xfrm>
              <a:off x="2341300"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31"/>
            <p:cNvSpPr/>
            <p:nvPr/>
          </p:nvSpPr>
          <p:spPr>
            <a:xfrm>
              <a:off x="2341300"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31"/>
            <p:cNvSpPr/>
            <p:nvPr/>
          </p:nvSpPr>
          <p:spPr>
            <a:xfrm>
              <a:off x="234130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31"/>
            <p:cNvSpPr/>
            <p:nvPr/>
          </p:nvSpPr>
          <p:spPr>
            <a:xfrm>
              <a:off x="234130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31"/>
            <p:cNvSpPr/>
            <p:nvPr/>
          </p:nvSpPr>
          <p:spPr>
            <a:xfrm>
              <a:off x="2341300"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31"/>
            <p:cNvSpPr/>
            <p:nvPr/>
          </p:nvSpPr>
          <p:spPr>
            <a:xfrm>
              <a:off x="2341300"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31"/>
            <p:cNvSpPr/>
            <p:nvPr/>
          </p:nvSpPr>
          <p:spPr>
            <a:xfrm>
              <a:off x="234130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31"/>
            <p:cNvSpPr/>
            <p:nvPr/>
          </p:nvSpPr>
          <p:spPr>
            <a:xfrm>
              <a:off x="2341300"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31"/>
            <p:cNvSpPr/>
            <p:nvPr/>
          </p:nvSpPr>
          <p:spPr>
            <a:xfrm>
              <a:off x="2341300"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31"/>
            <p:cNvSpPr/>
            <p:nvPr/>
          </p:nvSpPr>
          <p:spPr>
            <a:xfrm>
              <a:off x="2341300"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31"/>
            <p:cNvSpPr/>
            <p:nvPr/>
          </p:nvSpPr>
          <p:spPr>
            <a:xfrm>
              <a:off x="2341300"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31"/>
            <p:cNvSpPr/>
            <p:nvPr/>
          </p:nvSpPr>
          <p:spPr>
            <a:xfrm>
              <a:off x="234130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31"/>
            <p:cNvSpPr/>
            <p:nvPr/>
          </p:nvSpPr>
          <p:spPr>
            <a:xfrm>
              <a:off x="2341300"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31"/>
            <p:cNvSpPr/>
            <p:nvPr/>
          </p:nvSpPr>
          <p:spPr>
            <a:xfrm>
              <a:off x="249180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31"/>
            <p:cNvSpPr/>
            <p:nvPr/>
          </p:nvSpPr>
          <p:spPr>
            <a:xfrm>
              <a:off x="24918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31"/>
            <p:cNvSpPr/>
            <p:nvPr/>
          </p:nvSpPr>
          <p:spPr>
            <a:xfrm>
              <a:off x="2491800" y="8401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31"/>
            <p:cNvSpPr/>
            <p:nvPr/>
          </p:nvSpPr>
          <p:spPr>
            <a:xfrm>
              <a:off x="2491800"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31"/>
            <p:cNvSpPr/>
            <p:nvPr/>
          </p:nvSpPr>
          <p:spPr>
            <a:xfrm>
              <a:off x="249180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31"/>
            <p:cNvSpPr/>
            <p:nvPr/>
          </p:nvSpPr>
          <p:spPr>
            <a:xfrm>
              <a:off x="249180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31"/>
            <p:cNvSpPr/>
            <p:nvPr/>
          </p:nvSpPr>
          <p:spPr>
            <a:xfrm>
              <a:off x="249180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31"/>
            <p:cNvSpPr/>
            <p:nvPr/>
          </p:nvSpPr>
          <p:spPr>
            <a:xfrm>
              <a:off x="2491800"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31"/>
            <p:cNvSpPr/>
            <p:nvPr/>
          </p:nvSpPr>
          <p:spPr>
            <a:xfrm>
              <a:off x="249180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31"/>
            <p:cNvSpPr/>
            <p:nvPr/>
          </p:nvSpPr>
          <p:spPr>
            <a:xfrm>
              <a:off x="2491800" y="23452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31"/>
            <p:cNvSpPr/>
            <p:nvPr/>
          </p:nvSpPr>
          <p:spPr>
            <a:xfrm>
              <a:off x="2491800"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31"/>
            <p:cNvSpPr/>
            <p:nvPr/>
          </p:nvSpPr>
          <p:spPr>
            <a:xfrm>
              <a:off x="24918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31"/>
            <p:cNvSpPr/>
            <p:nvPr/>
          </p:nvSpPr>
          <p:spPr>
            <a:xfrm>
              <a:off x="2491800"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31"/>
            <p:cNvSpPr/>
            <p:nvPr/>
          </p:nvSpPr>
          <p:spPr>
            <a:xfrm>
              <a:off x="249180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31"/>
            <p:cNvSpPr/>
            <p:nvPr/>
          </p:nvSpPr>
          <p:spPr>
            <a:xfrm>
              <a:off x="249180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31"/>
            <p:cNvSpPr/>
            <p:nvPr/>
          </p:nvSpPr>
          <p:spPr>
            <a:xfrm>
              <a:off x="249180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31"/>
            <p:cNvSpPr/>
            <p:nvPr/>
          </p:nvSpPr>
          <p:spPr>
            <a:xfrm>
              <a:off x="249180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31"/>
            <p:cNvSpPr/>
            <p:nvPr/>
          </p:nvSpPr>
          <p:spPr>
            <a:xfrm>
              <a:off x="249180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31"/>
            <p:cNvSpPr/>
            <p:nvPr/>
          </p:nvSpPr>
          <p:spPr>
            <a:xfrm>
              <a:off x="249180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31"/>
            <p:cNvSpPr/>
            <p:nvPr/>
          </p:nvSpPr>
          <p:spPr>
            <a:xfrm>
              <a:off x="2491800"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31"/>
            <p:cNvSpPr/>
            <p:nvPr/>
          </p:nvSpPr>
          <p:spPr>
            <a:xfrm>
              <a:off x="249180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31"/>
            <p:cNvSpPr/>
            <p:nvPr/>
          </p:nvSpPr>
          <p:spPr>
            <a:xfrm>
              <a:off x="2491800"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31"/>
            <p:cNvSpPr/>
            <p:nvPr/>
          </p:nvSpPr>
          <p:spPr>
            <a:xfrm>
              <a:off x="2491800" y="47534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31"/>
            <p:cNvSpPr/>
            <p:nvPr/>
          </p:nvSpPr>
          <p:spPr>
            <a:xfrm>
              <a:off x="249180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31"/>
            <p:cNvSpPr/>
            <p:nvPr/>
          </p:nvSpPr>
          <p:spPr>
            <a:xfrm>
              <a:off x="2491800" y="53554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31"/>
            <p:cNvSpPr/>
            <p:nvPr/>
          </p:nvSpPr>
          <p:spPr>
            <a:xfrm>
              <a:off x="264232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31"/>
            <p:cNvSpPr/>
            <p:nvPr/>
          </p:nvSpPr>
          <p:spPr>
            <a:xfrm>
              <a:off x="264232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31"/>
            <p:cNvSpPr/>
            <p:nvPr/>
          </p:nvSpPr>
          <p:spPr>
            <a:xfrm>
              <a:off x="2642325" y="11411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31"/>
            <p:cNvSpPr/>
            <p:nvPr/>
          </p:nvSpPr>
          <p:spPr>
            <a:xfrm>
              <a:off x="264232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31"/>
            <p:cNvSpPr/>
            <p:nvPr/>
          </p:nvSpPr>
          <p:spPr>
            <a:xfrm>
              <a:off x="264232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31"/>
            <p:cNvSpPr/>
            <p:nvPr/>
          </p:nvSpPr>
          <p:spPr>
            <a:xfrm>
              <a:off x="2642325" y="18937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31"/>
            <p:cNvSpPr/>
            <p:nvPr/>
          </p:nvSpPr>
          <p:spPr>
            <a:xfrm>
              <a:off x="2642325" y="20442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31"/>
            <p:cNvSpPr/>
            <p:nvPr/>
          </p:nvSpPr>
          <p:spPr>
            <a:xfrm>
              <a:off x="264232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31"/>
            <p:cNvSpPr/>
            <p:nvPr/>
          </p:nvSpPr>
          <p:spPr>
            <a:xfrm>
              <a:off x="264232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31"/>
            <p:cNvSpPr/>
            <p:nvPr/>
          </p:nvSpPr>
          <p:spPr>
            <a:xfrm>
              <a:off x="264232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31"/>
            <p:cNvSpPr/>
            <p:nvPr/>
          </p:nvSpPr>
          <p:spPr>
            <a:xfrm>
              <a:off x="264232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31"/>
            <p:cNvSpPr/>
            <p:nvPr/>
          </p:nvSpPr>
          <p:spPr>
            <a:xfrm>
              <a:off x="264232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31"/>
            <p:cNvSpPr/>
            <p:nvPr/>
          </p:nvSpPr>
          <p:spPr>
            <a:xfrm>
              <a:off x="264232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31"/>
            <p:cNvSpPr/>
            <p:nvPr/>
          </p:nvSpPr>
          <p:spPr>
            <a:xfrm>
              <a:off x="2642325" y="40008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31"/>
            <p:cNvSpPr/>
            <p:nvPr/>
          </p:nvSpPr>
          <p:spPr>
            <a:xfrm>
              <a:off x="264232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31"/>
            <p:cNvSpPr/>
            <p:nvPr/>
          </p:nvSpPr>
          <p:spPr>
            <a:xfrm>
              <a:off x="264232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31"/>
            <p:cNvSpPr/>
            <p:nvPr/>
          </p:nvSpPr>
          <p:spPr>
            <a:xfrm>
              <a:off x="264232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31"/>
            <p:cNvSpPr/>
            <p:nvPr/>
          </p:nvSpPr>
          <p:spPr>
            <a:xfrm>
              <a:off x="264232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31"/>
            <p:cNvSpPr/>
            <p:nvPr/>
          </p:nvSpPr>
          <p:spPr>
            <a:xfrm>
              <a:off x="264232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31"/>
            <p:cNvSpPr/>
            <p:nvPr/>
          </p:nvSpPr>
          <p:spPr>
            <a:xfrm>
              <a:off x="264232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31"/>
            <p:cNvSpPr/>
            <p:nvPr/>
          </p:nvSpPr>
          <p:spPr>
            <a:xfrm>
              <a:off x="2792825" y="2381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31"/>
            <p:cNvSpPr/>
            <p:nvPr/>
          </p:nvSpPr>
          <p:spPr>
            <a:xfrm>
              <a:off x="2792825"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31"/>
            <p:cNvSpPr/>
            <p:nvPr/>
          </p:nvSpPr>
          <p:spPr>
            <a:xfrm>
              <a:off x="279282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31"/>
            <p:cNvSpPr/>
            <p:nvPr/>
          </p:nvSpPr>
          <p:spPr>
            <a:xfrm>
              <a:off x="2792825"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31"/>
            <p:cNvSpPr/>
            <p:nvPr/>
          </p:nvSpPr>
          <p:spPr>
            <a:xfrm>
              <a:off x="279282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31"/>
            <p:cNvSpPr/>
            <p:nvPr/>
          </p:nvSpPr>
          <p:spPr>
            <a:xfrm>
              <a:off x="279282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31"/>
            <p:cNvSpPr/>
            <p:nvPr/>
          </p:nvSpPr>
          <p:spPr>
            <a:xfrm>
              <a:off x="2792825" y="23452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31"/>
            <p:cNvSpPr/>
            <p:nvPr/>
          </p:nvSpPr>
          <p:spPr>
            <a:xfrm>
              <a:off x="2792825"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31"/>
            <p:cNvSpPr/>
            <p:nvPr/>
          </p:nvSpPr>
          <p:spPr>
            <a:xfrm>
              <a:off x="279282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31"/>
            <p:cNvSpPr/>
            <p:nvPr/>
          </p:nvSpPr>
          <p:spPr>
            <a:xfrm>
              <a:off x="2792825"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31"/>
            <p:cNvSpPr/>
            <p:nvPr/>
          </p:nvSpPr>
          <p:spPr>
            <a:xfrm>
              <a:off x="279282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31"/>
            <p:cNvSpPr/>
            <p:nvPr/>
          </p:nvSpPr>
          <p:spPr>
            <a:xfrm>
              <a:off x="279282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31"/>
            <p:cNvSpPr/>
            <p:nvPr/>
          </p:nvSpPr>
          <p:spPr>
            <a:xfrm>
              <a:off x="2792825"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31"/>
            <p:cNvSpPr/>
            <p:nvPr/>
          </p:nvSpPr>
          <p:spPr>
            <a:xfrm>
              <a:off x="2792825"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31"/>
            <p:cNvSpPr/>
            <p:nvPr/>
          </p:nvSpPr>
          <p:spPr>
            <a:xfrm>
              <a:off x="279282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31"/>
            <p:cNvSpPr/>
            <p:nvPr/>
          </p:nvSpPr>
          <p:spPr>
            <a:xfrm>
              <a:off x="279282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31"/>
            <p:cNvSpPr/>
            <p:nvPr/>
          </p:nvSpPr>
          <p:spPr>
            <a:xfrm>
              <a:off x="2792825"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31"/>
            <p:cNvSpPr/>
            <p:nvPr/>
          </p:nvSpPr>
          <p:spPr>
            <a:xfrm>
              <a:off x="2792825" y="53554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31"/>
            <p:cNvSpPr/>
            <p:nvPr/>
          </p:nvSpPr>
          <p:spPr>
            <a:xfrm>
              <a:off x="294332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31"/>
            <p:cNvSpPr/>
            <p:nvPr/>
          </p:nvSpPr>
          <p:spPr>
            <a:xfrm>
              <a:off x="294332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31"/>
            <p:cNvSpPr/>
            <p:nvPr/>
          </p:nvSpPr>
          <p:spPr>
            <a:xfrm>
              <a:off x="294332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31"/>
            <p:cNvSpPr/>
            <p:nvPr/>
          </p:nvSpPr>
          <p:spPr>
            <a:xfrm>
              <a:off x="294332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31"/>
            <p:cNvSpPr/>
            <p:nvPr/>
          </p:nvSpPr>
          <p:spPr>
            <a:xfrm>
              <a:off x="294332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31"/>
            <p:cNvSpPr/>
            <p:nvPr/>
          </p:nvSpPr>
          <p:spPr>
            <a:xfrm>
              <a:off x="294332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31"/>
            <p:cNvSpPr/>
            <p:nvPr/>
          </p:nvSpPr>
          <p:spPr>
            <a:xfrm>
              <a:off x="294332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31"/>
            <p:cNvSpPr/>
            <p:nvPr/>
          </p:nvSpPr>
          <p:spPr>
            <a:xfrm>
              <a:off x="294332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31"/>
            <p:cNvSpPr/>
            <p:nvPr/>
          </p:nvSpPr>
          <p:spPr>
            <a:xfrm>
              <a:off x="294332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31"/>
            <p:cNvSpPr/>
            <p:nvPr/>
          </p:nvSpPr>
          <p:spPr>
            <a:xfrm>
              <a:off x="294332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31"/>
            <p:cNvSpPr/>
            <p:nvPr/>
          </p:nvSpPr>
          <p:spPr>
            <a:xfrm>
              <a:off x="294332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31"/>
            <p:cNvSpPr/>
            <p:nvPr/>
          </p:nvSpPr>
          <p:spPr>
            <a:xfrm>
              <a:off x="294332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31"/>
            <p:cNvSpPr/>
            <p:nvPr/>
          </p:nvSpPr>
          <p:spPr>
            <a:xfrm>
              <a:off x="294332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31"/>
            <p:cNvSpPr/>
            <p:nvPr/>
          </p:nvSpPr>
          <p:spPr>
            <a:xfrm>
              <a:off x="294332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31"/>
            <p:cNvSpPr/>
            <p:nvPr/>
          </p:nvSpPr>
          <p:spPr>
            <a:xfrm>
              <a:off x="294332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31"/>
            <p:cNvSpPr/>
            <p:nvPr/>
          </p:nvSpPr>
          <p:spPr>
            <a:xfrm>
              <a:off x="294332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31"/>
            <p:cNvSpPr/>
            <p:nvPr/>
          </p:nvSpPr>
          <p:spPr>
            <a:xfrm>
              <a:off x="294332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31"/>
            <p:cNvSpPr/>
            <p:nvPr/>
          </p:nvSpPr>
          <p:spPr>
            <a:xfrm>
              <a:off x="294332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31"/>
            <p:cNvSpPr/>
            <p:nvPr/>
          </p:nvSpPr>
          <p:spPr>
            <a:xfrm>
              <a:off x="3093850" y="2381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31"/>
            <p:cNvSpPr/>
            <p:nvPr/>
          </p:nvSpPr>
          <p:spPr>
            <a:xfrm>
              <a:off x="3093850" y="6896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31"/>
            <p:cNvSpPr/>
            <p:nvPr/>
          </p:nvSpPr>
          <p:spPr>
            <a:xfrm>
              <a:off x="3093850"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31"/>
            <p:cNvSpPr/>
            <p:nvPr/>
          </p:nvSpPr>
          <p:spPr>
            <a:xfrm>
              <a:off x="3093850" y="17432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31"/>
            <p:cNvSpPr/>
            <p:nvPr/>
          </p:nvSpPr>
          <p:spPr>
            <a:xfrm>
              <a:off x="3093850" y="23452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31"/>
            <p:cNvSpPr/>
            <p:nvPr/>
          </p:nvSpPr>
          <p:spPr>
            <a:xfrm>
              <a:off x="3093850" y="30978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31"/>
            <p:cNvSpPr/>
            <p:nvPr/>
          </p:nvSpPr>
          <p:spPr>
            <a:xfrm>
              <a:off x="3093850" y="430190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31"/>
            <p:cNvSpPr/>
            <p:nvPr/>
          </p:nvSpPr>
          <p:spPr>
            <a:xfrm>
              <a:off x="309385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31"/>
            <p:cNvSpPr/>
            <p:nvPr/>
          </p:nvSpPr>
          <p:spPr>
            <a:xfrm>
              <a:off x="3093850" y="53554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31"/>
            <p:cNvSpPr/>
            <p:nvPr/>
          </p:nvSpPr>
          <p:spPr>
            <a:xfrm>
              <a:off x="3244350"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31"/>
            <p:cNvSpPr/>
            <p:nvPr/>
          </p:nvSpPr>
          <p:spPr>
            <a:xfrm>
              <a:off x="3244350"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31"/>
            <p:cNvSpPr/>
            <p:nvPr/>
          </p:nvSpPr>
          <p:spPr>
            <a:xfrm>
              <a:off x="3244350"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31"/>
            <p:cNvSpPr/>
            <p:nvPr/>
          </p:nvSpPr>
          <p:spPr>
            <a:xfrm>
              <a:off x="3244350"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31"/>
            <p:cNvSpPr/>
            <p:nvPr/>
          </p:nvSpPr>
          <p:spPr>
            <a:xfrm>
              <a:off x="3244350"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31"/>
            <p:cNvSpPr/>
            <p:nvPr/>
          </p:nvSpPr>
          <p:spPr>
            <a:xfrm>
              <a:off x="3244350"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31"/>
            <p:cNvSpPr/>
            <p:nvPr/>
          </p:nvSpPr>
          <p:spPr>
            <a:xfrm>
              <a:off x="3244350"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31"/>
            <p:cNvSpPr/>
            <p:nvPr/>
          </p:nvSpPr>
          <p:spPr>
            <a:xfrm>
              <a:off x="3244350"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p31"/>
            <p:cNvSpPr/>
            <p:nvPr/>
          </p:nvSpPr>
          <p:spPr>
            <a:xfrm>
              <a:off x="3394875" y="2381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31"/>
            <p:cNvSpPr/>
            <p:nvPr/>
          </p:nvSpPr>
          <p:spPr>
            <a:xfrm>
              <a:off x="33948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31"/>
            <p:cNvSpPr/>
            <p:nvPr/>
          </p:nvSpPr>
          <p:spPr>
            <a:xfrm>
              <a:off x="33948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31"/>
            <p:cNvSpPr/>
            <p:nvPr/>
          </p:nvSpPr>
          <p:spPr>
            <a:xfrm>
              <a:off x="33948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31"/>
            <p:cNvSpPr/>
            <p:nvPr/>
          </p:nvSpPr>
          <p:spPr>
            <a:xfrm>
              <a:off x="33948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31"/>
            <p:cNvSpPr/>
            <p:nvPr/>
          </p:nvSpPr>
          <p:spPr>
            <a:xfrm>
              <a:off x="33948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31"/>
            <p:cNvSpPr/>
            <p:nvPr/>
          </p:nvSpPr>
          <p:spPr>
            <a:xfrm>
              <a:off x="3545375"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31"/>
            <p:cNvSpPr/>
            <p:nvPr/>
          </p:nvSpPr>
          <p:spPr>
            <a:xfrm>
              <a:off x="35453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31"/>
            <p:cNvSpPr/>
            <p:nvPr/>
          </p:nvSpPr>
          <p:spPr>
            <a:xfrm>
              <a:off x="3545375"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79" name="Google Shape;979;p31"/>
          <p:cNvGrpSpPr/>
          <p:nvPr/>
        </p:nvGrpSpPr>
        <p:grpSpPr>
          <a:xfrm rot="10800000">
            <a:off x="6367294" y="28698"/>
            <a:ext cx="2309820" cy="5086302"/>
            <a:chOff x="1287725" y="238125"/>
            <a:chExt cx="2379050" cy="5238750"/>
          </a:xfrm>
        </p:grpSpPr>
        <p:sp>
          <p:nvSpPr>
            <p:cNvPr id="980" name="Google Shape;980;p31"/>
            <p:cNvSpPr/>
            <p:nvPr/>
          </p:nvSpPr>
          <p:spPr>
            <a:xfrm>
              <a:off x="128772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31"/>
            <p:cNvSpPr/>
            <p:nvPr/>
          </p:nvSpPr>
          <p:spPr>
            <a:xfrm>
              <a:off x="1287725"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31"/>
            <p:cNvSpPr/>
            <p:nvPr/>
          </p:nvSpPr>
          <p:spPr>
            <a:xfrm>
              <a:off x="128772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31"/>
            <p:cNvSpPr/>
            <p:nvPr/>
          </p:nvSpPr>
          <p:spPr>
            <a:xfrm>
              <a:off x="1287725" y="129170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31"/>
            <p:cNvSpPr/>
            <p:nvPr/>
          </p:nvSpPr>
          <p:spPr>
            <a:xfrm>
              <a:off x="1287725"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31"/>
            <p:cNvSpPr/>
            <p:nvPr/>
          </p:nvSpPr>
          <p:spPr>
            <a:xfrm>
              <a:off x="128772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31"/>
            <p:cNvSpPr/>
            <p:nvPr/>
          </p:nvSpPr>
          <p:spPr>
            <a:xfrm>
              <a:off x="128772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31"/>
            <p:cNvSpPr/>
            <p:nvPr/>
          </p:nvSpPr>
          <p:spPr>
            <a:xfrm>
              <a:off x="1287725"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31"/>
            <p:cNvSpPr/>
            <p:nvPr/>
          </p:nvSpPr>
          <p:spPr>
            <a:xfrm>
              <a:off x="1287725"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31"/>
            <p:cNvSpPr/>
            <p:nvPr/>
          </p:nvSpPr>
          <p:spPr>
            <a:xfrm>
              <a:off x="128772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31"/>
            <p:cNvSpPr/>
            <p:nvPr/>
          </p:nvSpPr>
          <p:spPr>
            <a:xfrm>
              <a:off x="1287725"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31"/>
            <p:cNvSpPr/>
            <p:nvPr/>
          </p:nvSpPr>
          <p:spPr>
            <a:xfrm>
              <a:off x="1287725"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31"/>
            <p:cNvSpPr/>
            <p:nvPr/>
          </p:nvSpPr>
          <p:spPr>
            <a:xfrm>
              <a:off x="1287725"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31"/>
            <p:cNvSpPr/>
            <p:nvPr/>
          </p:nvSpPr>
          <p:spPr>
            <a:xfrm>
              <a:off x="1287725"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31"/>
            <p:cNvSpPr/>
            <p:nvPr/>
          </p:nvSpPr>
          <p:spPr>
            <a:xfrm>
              <a:off x="1287725" y="52049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31"/>
            <p:cNvSpPr/>
            <p:nvPr/>
          </p:nvSpPr>
          <p:spPr>
            <a:xfrm>
              <a:off x="14382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31"/>
            <p:cNvSpPr/>
            <p:nvPr/>
          </p:nvSpPr>
          <p:spPr>
            <a:xfrm>
              <a:off x="14382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31"/>
            <p:cNvSpPr/>
            <p:nvPr/>
          </p:nvSpPr>
          <p:spPr>
            <a:xfrm>
              <a:off x="14382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31"/>
            <p:cNvSpPr/>
            <p:nvPr/>
          </p:nvSpPr>
          <p:spPr>
            <a:xfrm>
              <a:off x="14382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31"/>
            <p:cNvSpPr/>
            <p:nvPr/>
          </p:nvSpPr>
          <p:spPr>
            <a:xfrm>
              <a:off x="15887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31"/>
            <p:cNvSpPr/>
            <p:nvPr/>
          </p:nvSpPr>
          <p:spPr>
            <a:xfrm>
              <a:off x="1588750" y="53912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31"/>
            <p:cNvSpPr/>
            <p:nvPr/>
          </p:nvSpPr>
          <p:spPr>
            <a:xfrm>
              <a:off x="15887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31"/>
            <p:cNvSpPr/>
            <p:nvPr/>
          </p:nvSpPr>
          <p:spPr>
            <a:xfrm>
              <a:off x="1588750"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31"/>
            <p:cNvSpPr/>
            <p:nvPr/>
          </p:nvSpPr>
          <p:spPr>
            <a:xfrm>
              <a:off x="1588750"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31"/>
            <p:cNvSpPr/>
            <p:nvPr/>
          </p:nvSpPr>
          <p:spPr>
            <a:xfrm>
              <a:off x="15887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31"/>
            <p:cNvSpPr/>
            <p:nvPr/>
          </p:nvSpPr>
          <p:spPr>
            <a:xfrm>
              <a:off x="15887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31"/>
            <p:cNvSpPr/>
            <p:nvPr/>
          </p:nvSpPr>
          <p:spPr>
            <a:xfrm>
              <a:off x="15887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31"/>
            <p:cNvSpPr/>
            <p:nvPr/>
          </p:nvSpPr>
          <p:spPr>
            <a:xfrm>
              <a:off x="1588750" y="35493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31"/>
            <p:cNvSpPr/>
            <p:nvPr/>
          </p:nvSpPr>
          <p:spPr>
            <a:xfrm>
              <a:off x="1588750" y="53554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31"/>
            <p:cNvSpPr/>
            <p:nvPr/>
          </p:nvSpPr>
          <p:spPr>
            <a:xfrm>
              <a:off x="1739250"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31"/>
            <p:cNvSpPr/>
            <p:nvPr/>
          </p:nvSpPr>
          <p:spPr>
            <a:xfrm>
              <a:off x="1739250"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31"/>
            <p:cNvSpPr/>
            <p:nvPr/>
          </p:nvSpPr>
          <p:spPr>
            <a:xfrm>
              <a:off x="17392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31"/>
            <p:cNvSpPr/>
            <p:nvPr/>
          </p:nvSpPr>
          <p:spPr>
            <a:xfrm>
              <a:off x="17392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31"/>
            <p:cNvSpPr/>
            <p:nvPr/>
          </p:nvSpPr>
          <p:spPr>
            <a:xfrm>
              <a:off x="1739250" y="17432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31"/>
            <p:cNvSpPr/>
            <p:nvPr/>
          </p:nvSpPr>
          <p:spPr>
            <a:xfrm>
              <a:off x="1739250" y="20442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31"/>
            <p:cNvSpPr/>
            <p:nvPr/>
          </p:nvSpPr>
          <p:spPr>
            <a:xfrm>
              <a:off x="17392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31"/>
            <p:cNvSpPr/>
            <p:nvPr/>
          </p:nvSpPr>
          <p:spPr>
            <a:xfrm>
              <a:off x="17392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31"/>
            <p:cNvSpPr/>
            <p:nvPr/>
          </p:nvSpPr>
          <p:spPr>
            <a:xfrm>
              <a:off x="1739250" y="29473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31"/>
            <p:cNvSpPr/>
            <p:nvPr/>
          </p:nvSpPr>
          <p:spPr>
            <a:xfrm>
              <a:off x="1739250" y="30978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31"/>
            <p:cNvSpPr/>
            <p:nvPr/>
          </p:nvSpPr>
          <p:spPr>
            <a:xfrm>
              <a:off x="1739250"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31"/>
            <p:cNvSpPr/>
            <p:nvPr/>
          </p:nvSpPr>
          <p:spPr>
            <a:xfrm>
              <a:off x="1739250" y="38503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31"/>
            <p:cNvSpPr/>
            <p:nvPr/>
          </p:nvSpPr>
          <p:spPr>
            <a:xfrm>
              <a:off x="1739250" y="40008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31"/>
            <p:cNvSpPr/>
            <p:nvPr/>
          </p:nvSpPr>
          <p:spPr>
            <a:xfrm>
              <a:off x="1739250" y="44524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31"/>
            <p:cNvSpPr/>
            <p:nvPr/>
          </p:nvSpPr>
          <p:spPr>
            <a:xfrm>
              <a:off x="17392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31"/>
            <p:cNvSpPr/>
            <p:nvPr/>
          </p:nvSpPr>
          <p:spPr>
            <a:xfrm>
              <a:off x="17392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31"/>
            <p:cNvSpPr/>
            <p:nvPr/>
          </p:nvSpPr>
          <p:spPr>
            <a:xfrm>
              <a:off x="1739250" y="505445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31"/>
            <p:cNvSpPr/>
            <p:nvPr/>
          </p:nvSpPr>
          <p:spPr>
            <a:xfrm>
              <a:off x="1889750" y="53912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31"/>
            <p:cNvSpPr/>
            <p:nvPr/>
          </p:nvSpPr>
          <p:spPr>
            <a:xfrm>
              <a:off x="1889750" y="68965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31"/>
            <p:cNvSpPr/>
            <p:nvPr/>
          </p:nvSpPr>
          <p:spPr>
            <a:xfrm>
              <a:off x="1889750" y="9906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31"/>
            <p:cNvSpPr/>
            <p:nvPr/>
          </p:nvSpPr>
          <p:spPr>
            <a:xfrm>
              <a:off x="1889750" y="114117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31"/>
            <p:cNvSpPr/>
            <p:nvPr/>
          </p:nvSpPr>
          <p:spPr>
            <a:xfrm>
              <a:off x="1889750" y="129170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31"/>
            <p:cNvSpPr/>
            <p:nvPr/>
          </p:nvSpPr>
          <p:spPr>
            <a:xfrm>
              <a:off x="1889750" y="159270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31"/>
            <p:cNvSpPr/>
            <p:nvPr/>
          </p:nvSpPr>
          <p:spPr>
            <a:xfrm>
              <a:off x="1889750" y="324832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31"/>
            <p:cNvSpPr/>
            <p:nvPr/>
          </p:nvSpPr>
          <p:spPr>
            <a:xfrm>
              <a:off x="1889750" y="35493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31"/>
            <p:cNvSpPr/>
            <p:nvPr/>
          </p:nvSpPr>
          <p:spPr>
            <a:xfrm>
              <a:off x="1889750" y="36998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31"/>
            <p:cNvSpPr/>
            <p:nvPr/>
          </p:nvSpPr>
          <p:spPr>
            <a:xfrm>
              <a:off x="1889750" y="505445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31"/>
            <p:cNvSpPr/>
            <p:nvPr/>
          </p:nvSpPr>
          <p:spPr>
            <a:xfrm>
              <a:off x="1889750" y="535547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31"/>
            <p:cNvSpPr/>
            <p:nvPr/>
          </p:nvSpPr>
          <p:spPr>
            <a:xfrm>
              <a:off x="2040275" y="23812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31"/>
            <p:cNvSpPr/>
            <p:nvPr/>
          </p:nvSpPr>
          <p:spPr>
            <a:xfrm>
              <a:off x="2040275" y="539125"/>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31"/>
            <p:cNvSpPr/>
            <p:nvPr/>
          </p:nvSpPr>
          <p:spPr>
            <a:xfrm>
              <a:off x="2040275" y="8401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31"/>
            <p:cNvSpPr/>
            <p:nvPr/>
          </p:nvSpPr>
          <p:spPr>
            <a:xfrm>
              <a:off x="2040275" y="9906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31"/>
            <p:cNvSpPr/>
            <p:nvPr/>
          </p:nvSpPr>
          <p:spPr>
            <a:xfrm>
              <a:off x="2040275" y="1592700"/>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31"/>
            <p:cNvSpPr/>
            <p:nvPr/>
          </p:nvSpPr>
          <p:spPr>
            <a:xfrm>
              <a:off x="2040275" y="21947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31"/>
            <p:cNvSpPr/>
            <p:nvPr/>
          </p:nvSpPr>
          <p:spPr>
            <a:xfrm>
              <a:off x="2040275" y="23452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31"/>
            <p:cNvSpPr/>
            <p:nvPr/>
          </p:nvSpPr>
          <p:spPr>
            <a:xfrm>
              <a:off x="2040275" y="249577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31"/>
            <p:cNvSpPr/>
            <p:nvPr/>
          </p:nvSpPr>
          <p:spPr>
            <a:xfrm>
              <a:off x="2040275" y="33988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31"/>
            <p:cNvSpPr/>
            <p:nvPr/>
          </p:nvSpPr>
          <p:spPr>
            <a:xfrm>
              <a:off x="2040275" y="4151400"/>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31"/>
            <p:cNvSpPr/>
            <p:nvPr/>
          </p:nvSpPr>
          <p:spPr>
            <a:xfrm>
              <a:off x="2040275" y="460292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31"/>
            <p:cNvSpPr/>
            <p:nvPr/>
          </p:nvSpPr>
          <p:spPr>
            <a:xfrm>
              <a:off x="2040275" y="47534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31"/>
            <p:cNvSpPr/>
            <p:nvPr/>
          </p:nvSpPr>
          <p:spPr>
            <a:xfrm>
              <a:off x="2040275" y="535547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31"/>
            <p:cNvSpPr/>
            <p:nvPr/>
          </p:nvSpPr>
          <p:spPr>
            <a:xfrm>
              <a:off x="2190775" y="38862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31"/>
            <p:cNvSpPr/>
            <p:nvPr/>
          </p:nvSpPr>
          <p:spPr>
            <a:xfrm>
              <a:off x="2190775" y="53912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31"/>
            <p:cNvSpPr/>
            <p:nvPr/>
          </p:nvSpPr>
          <p:spPr>
            <a:xfrm>
              <a:off x="2190775" y="9906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31"/>
            <p:cNvSpPr/>
            <p:nvPr/>
          </p:nvSpPr>
          <p:spPr>
            <a:xfrm>
              <a:off x="21907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31"/>
            <p:cNvSpPr/>
            <p:nvPr/>
          </p:nvSpPr>
          <p:spPr>
            <a:xfrm>
              <a:off x="21907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31"/>
            <p:cNvSpPr/>
            <p:nvPr/>
          </p:nvSpPr>
          <p:spPr>
            <a:xfrm>
              <a:off x="2190775" y="294730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31"/>
            <p:cNvSpPr/>
            <p:nvPr/>
          </p:nvSpPr>
          <p:spPr>
            <a:xfrm>
              <a:off x="2190775" y="385037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31"/>
            <p:cNvSpPr/>
            <p:nvPr/>
          </p:nvSpPr>
          <p:spPr>
            <a:xfrm>
              <a:off x="2190775" y="430190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31"/>
            <p:cNvSpPr/>
            <p:nvPr/>
          </p:nvSpPr>
          <p:spPr>
            <a:xfrm>
              <a:off x="2190775" y="49039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31"/>
            <p:cNvSpPr/>
            <p:nvPr/>
          </p:nvSpPr>
          <p:spPr>
            <a:xfrm>
              <a:off x="2341300"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31"/>
            <p:cNvSpPr/>
            <p:nvPr/>
          </p:nvSpPr>
          <p:spPr>
            <a:xfrm>
              <a:off x="234130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31"/>
            <p:cNvSpPr/>
            <p:nvPr/>
          </p:nvSpPr>
          <p:spPr>
            <a:xfrm>
              <a:off x="2341300"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31"/>
            <p:cNvSpPr/>
            <p:nvPr/>
          </p:nvSpPr>
          <p:spPr>
            <a:xfrm>
              <a:off x="2341300"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31"/>
            <p:cNvSpPr/>
            <p:nvPr/>
          </p:nvSpPr>
          <p:spPr>
            <a:xfrm>
              <a:off x="2341300"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31"/>
            <p:cNvSpPr/>
            <p:nvPr/>
          </p:nvSpPr>
          <p:spPr>
            <a:xfrm>
              <a:off x="234130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31"/>
            <p:cNvSpPr/>
            <p:nvPr/>
          </p:nvSpPr>
          <p:spPr>
            <a:xfrm>
              <a:off x="2341300"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31"/>
            <p:cNvSpPr/>
            <p:nvPr/>
          </p:nvSpPr>
          <p:spPr>
            <a:xfrm>
              <a:off x="234130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31"/>
            <p:cNvSpPr/>
            <p:nvPr/>
          </p:nvSpPr>
          <p:spPr>
            <a:xfrm>
              <a:off x="249180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31"/>
            <p:cNvSpPr/>
            <p:nvPr/>
          </p:nvSpPr>
          <p:spPr>
            <a:xfrm>
              <a:off x="2491800" y="129170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31"/>
            <p:cNvSpPr/>
            <p:nvPr/>
          </p:nvSpPr>
          <p:spPr>
            <a:xfrm>
              <a:off x="249180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31"/>
            <p:cNvSpPr/>
            <p:nvPr/>
          </p:nvSpPr>
          <p:spPr>
            <a:xfrm>
              <a:off x="2491800"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31"/>
            <p:cNvSpPr/>
            <p:nvPr/>
          </p:nvSpPr>
          <p:spPr>
            <a:xfrm>
              <a:off x="24918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31"/>
            <p:cNvSpPr/>
            <p:nvPr/>
          </p:nvSpPr>
          <p:spPr>
            <a:xfrm>
              <a:off x="264232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31"/>
            <p:cNvSpPr/>
            <p:nvPr/>
          </p:nvSpPr>
          <p:spPr>
            <a:xfrm>
              <a:off x="2642325"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31"/>
            <p:cNvSpPr/>
            <p:nvPr/>
          </p:nvSpPr>
          <p:spPr>
            <a:xfrm>
              <a:off x="2642325"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31"/>
            <p:cNvSpPr/>
            <p:nvPr/>
          </p:nvSpPr>
          <p:spPr>
            <a:xfrm>
              <a:off x="2642325"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31"/>
            <p:cNvSpPr/>
            <p:nvPr/>
          </p:nvSpPr>
          <p:spPr>
            <a:xfrm>
              <a:off x="264232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31"/>
            <p:cNvSpPr/>
            <p:nvPr/>
          </p:nvSpPr>
          <p:spPr>
            <a:xfrm>
              <a:off x="2792825" y="430190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31"/>
            <p:cNvSpPr/>
            <p:nvPr/>
          </p:nvSpPr>
          <p:spPr>
            <a:xfrm>
              <a:off x="294332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31"/>
            <p:cNvSpPr/>
            <p:nvPr/>
          </p:nvSpPr>
          <p:spPr>
            <a:xfrm>
              <a:off x="294332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31"/>
            <p:cNvSpPr/>
            <p:nvPr/>
          </p:nvSpPr>
          <p:spPr>
            <a:xfrm>
              <a:off x="3093850" y="5054450"/>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31"/>
            <p:cNvSpPr/>
            <p:nvPr/>
          </p:nvSpPr>
          <p:spPr>
            <a:xfrm>
              <a:off x="3394875"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31"/>
            <p:cNvSpPr/>
            <p:nvPr/>
          </p:nvSpPr>
          <p:spPr>
            <a:xfrm>
              <a:off x="3545375"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083" name="Shape 1083"/>
        <p:cNvGrpSpPr/>
        <p:nvPr/>
      </p:nvGrpSpPr>
      <p:grpSpPr>
        <a:xfrm>
          <a:off x="0" y="0"/>
          <a:ext cx="0" cy="0"/>
          <a:chOff x="0" y="0"/>
          <a:chExt cx="0" cy="0"/>
        </a:xfrm>
      </p:grpSpPr>
      <p:sp>
        <p:nvSpPr>
          <p:cNvPr id="1084" name="Google Shape;1084;p32"/>
          <p:cNvSpPr txBox="1"/>
          <p:nvPr>
            <p:ph type="title"/>
          </p:nvPr>
        </p:nvSpPr>
        <p:spPr>
          <a:xfrm>
            <a:off x="718300" y="739375"/>
            <a:ext cx="67611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085" name="Google Shape;1085;p32"/>
          <p:cNvSpPr txBox="1"/>
          <p:nvPr>
            <p:ph idx="1" type="body"/>
          </p:nvPr>
        </p:nvSpPr>
        <p:spPr>
          <a:xfrm>
            <a:off x="718300" y="1733550"/>
            <a:ext cx="6761100" cy="29805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SzPts val="24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81000" lvl="3" marL="1828800" algn="l">
              <a:lnSpc>
                <a:spcPct val="100000"/>
              </a:lnSpc>
              <a:spcBef>
                <a:spcPts val="0"/>
              </a:spcBef>
              <a:spcAft>
                <a:spcPts val="0"/>
              </a:spcAft>
              <a:buSzPts val="2400"/>
              <a:buChar char="▫"/>
              <a:defRPr/>
            </a:lvl4pPr>
            <a:lvl5pPr indent="-381000" lvl="4" marL="2286000" algn="l">
              <a:lnSpc>
                <a:spcPct val="100000"/>
              </a:lnSpc>
              <a:spcBef>
                <a:spcPts val="0"/>
              </a:spcBef>
              <a:spcAft>
                <a:spcPts val="0"/>
              </a:spcAft>
              <a:buSzPts val="2400"/>
              <a:buChar char="▫"/>
              <a:defRPr/>
            </a:lvl5pPr>
            <a:lvl6pPr indent="-381000" lvl="5" marL="2743200" algn="l">
              <a:lnSpc>
                <a:spcPct val="100000"/>
              </a:lnSpc>
              <a:spcBef>
                <a:spcPts val="0"/>
              </a:spcBef>
              <a:spcAft>
                <a:spcPts val="0"/>
              </a:spcAft>
              <a:buSzPts val="2400"/>
              <a:buChar char="▫"/>
              <a:defRPr/>
            </a:lvl6pPr>
            <a:lvl7pPr indent="-381000" lvl="6" marL="3200400" algn="l">
              <a:lnSpc>
                <a:spcPct val="100000"/>
              </a:lnSpc>
              <a:spcBef>
                <a:spcPts val="0"/>
              </a:spcBef>
              <a:spcAft>
                <a:spcPts val="0"/>
              </a:spcAft>
              <a:buSzPts val="2400"/>
              <a:buChar char="●"/>
              <a:defRPr/>
            </a:lvl7pPr>
            <a:lvl8pPr indent="-381000" lvl="7" marL="3657600" algn="l">
              <a:lnSpc>
                <a:spcPct val="100000"/>
              </a:lnSpc>
              <a:spcBef>
                <a:spcPts val="0"/>
              </a:spcBef>
              <a:spcAft>
                <a:spcPts val="0"/>
              </a:spcAft>
              <a:buSzPts val="2400"/>
              <a:buChar char="○"/>
              <a:defRPr/>
            </a:lvl8pPr>
            <a:lvl9pPr indent="-381000" lvl="8" marL="4114800" algn="l">
              <a:lnSpc>
                <a:spcPct val="100000"/>
              </a:lnSpc>
              <a:spcBef>
                <a:spcPts val="0"/>
              </a:spcBef>
              <a:spcAft>
                <a:spcPts val="0"/>
              </a:spcAft>
              <a:buSzPts val="2400"/>
              <a:buChar char="■"/>
              <a:defRPr/>
            </a:lvl9pPr>
          </a:lstStyle>
          <a:p/>
        </p:txBody>
      </p:sp>
      <p:grpSp>
        <p:nvGrpSpPr>
          <p:cNvPr id="1086" name="Google Shape;1086;p32"/>
          <p:cNvGrpSpPr/>
          <p:nvPr/>
        </p:nvGrpSpPr>
        <p:grpSpPr>
          <a:xfrm rot="10800000">
            <a:off x="8851487" y="28707"/>
            <a:ext cx="264012" cy="5086302"/>
            <a:chOff x="5307800" y="238125"/>
            <a:chExt cx="271925" cy="5238750"/>
          </a:xfrm>
        </p:grpSpPr>
        <p:sp>
          <p:nvSpPr>
            <p:cNvPr id="1087" name="Google Shape;1087;p32"/>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32"/>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32"/>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32"/>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32"/>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32"/>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32"/>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32"/>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32"/>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32"/>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32"/>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32"/>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32"/>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32"/>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32"/>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32"/>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32"/>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32"/>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32"/>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32"/>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32"/>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32"/>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32"/>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32"/>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32"/>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32"/>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32"/>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32"/>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32"/>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32"/>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32"/>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32"/>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32"/>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32"/>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32"/>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32"/>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32"/>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32"/>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32"/>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32"/>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32"/>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32"/>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32"/>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32"/>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32"/>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32"/>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32"/>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32"/>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32"/>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32"/>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32"/>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32"/>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32"/>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32"/>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32"/>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32"/>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32"/>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4" name="Google Shape;1144;p32"/>
          <p:cNvGrpSpPr/>
          <p:nvPr/>
        </p:nvGrpSpPr>
        <p:grpSpPr>
          <a:xfrm rot="10800000">
            <a:off x="7828571" y="28707"/>
            <a:ext cx="1140783" cy="5086302"/>
            <a:chOff x="5458325" y="238125"/>
            <a:chExt cx="1174975" cy="5238750"/>
          </a:xfrm>
        </p:grpSpPr>
        <p:sp>
          <p:nvSpPr>
            <p:cNvPr id="1145" name="Google Shape;1145;p32"/>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32"/>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32"/>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32"/>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32"/>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32"/>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32"/>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32"/>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32"/>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32"/>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32"/>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32"/>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32"/>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32"/>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32"/>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32"/>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32"/>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32"/>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32"/>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32"/>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32"/>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32"/>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32"/>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p32"/>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p32"/>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p32"/>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p32"/>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32"/>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32"/>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32"/>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32"/>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32"/>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32"/>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32"/>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32"/>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32"/>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32"/>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32"/>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32"/>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32"/>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32"/>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32"/>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32"/>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32"/>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32"/>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32"/>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32"/>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32"/>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32"/>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32"/>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32"/>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32"/>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32"/>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32"/>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32"/>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32"/>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32"/>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32"/>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32"/>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32"/>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32"/>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32"/>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7" name="Google Shape;1207;p32"/>
          <p:cNvGrpSpPr/>
          <p:nvPr/>
        </p:nvGrpSpPr>
        <p:grpSpPr>
          <a:xfrm rot="10800000">
            <a:off x="7682451" y="28707"/>
            <a:ext cx="994639" cy="4940182"/>
            <a:chOff x="5759350" y="388625"/>
            <a:chExt cx="1024450" cy="5088250"/>
          </a:xfrm>
        </p:grpSpPr>
        <p:sp>
          <p:nvSpPr>
            <p:cNvPr id="1208" name="Google Shape;1208;p32"/>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32"/>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32"/>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32"/>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32"/>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32"/>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32"/>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32"/>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32"/>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32"/>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32"/>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32"/>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32"/>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32"/>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32"/>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32"/>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32"/>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32"/>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32"/>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32"/>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32"/>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32"/>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32"/>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32"/>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32"/>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32"/>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32"/>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32"/>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32"/>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32"/>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32"/>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32"/>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32"/>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32"/>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32"/>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32"/>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32"/>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32"/>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32"/>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32"/>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32"/>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32"/>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32"/>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32"/>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32"/>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32"/>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32"/>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32"/>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32"/>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32"/>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32"/>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32"/>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32"/>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32"/>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32"/>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32"/>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32"/>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32"/>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32"/>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32"/>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32"/>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32"/>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32"/>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32"/>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32"/>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32"/>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32"/>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32"/>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32"/>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32"/>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32"/>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32"/>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32"/>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32"/>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32"/>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32"/>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32"/>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32"/>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32"/>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32"/>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32"/>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32"/>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32"/>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32"/>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32"/>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32"/>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32"/>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32"/>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32"/>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32"/>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32"/>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32"/>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32"/>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32"/>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32"/>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32"/>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32"/>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32"/>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32"/>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32"/>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32"/>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09" name="Google Shape;1309;p32"/>
          <p:cNvGrpSpPr/>
          <p:nvPr/>
        </p:nvGrpSpPr>
        <p:grpSpPr>
          <a:xfrm rot="10800000">
            <a:off x="7682450" y="28707"/>
            <a:ext cx="1140783" cy="5086302"/>
            <a:chOff x="5608825" y="238125"/>
            <a:chExt cx="1174975" cy="5238750"/>
          </a:xfrm>
        </p:grpSpPr>
        <p:sp>
          <p:nvSpPr>
            <p:cNvPr id="1310" name="Google Shape;1310;p32"/>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32"/>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32"/>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32"/>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32"/>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32"/>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32"/>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32"/>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32"/>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32"/>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32"/>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32"/>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32"/>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32"/>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32"/>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32"/>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32"/>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32"/>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32"/>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32"/>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32"/>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32"/>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32"/>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32"/>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32"/>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32"/>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32"/>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32"/>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32"/>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32"/>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32"/>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32"/>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32"/>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32"/>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32"/>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32"/>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32"/>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32"/>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32"/>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32"/>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32"/>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32"/>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32"/>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32"/>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32"/>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32"/>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32"/>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32"/>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p32"/>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32"/>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0" name="Google Shape;1360;p32"/>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1361" name="Shape 1361"/>
        <p:cNvGrpSpPr/>
        <p:nvPr/>
      </p:nvGrpSpPr>
      <p:grpSpPr>
        <a:xfrm>
          <a:off x="0" y="0"/>
          <a:ext cx="0" cy="0"/>
          <a:chOff x="0" y="0"/>
          <a:chExt cx="0" cy="0"/>
        </a:xfrm>
      </p:grpSpPr>
      <p:sp>
        <p:nvSpPr>
          <p:cNvPr id="1362" name="Google Shape;1362;p33"/>
          <p:cNvSpPr txBox="1"/>
          <p:nvPr>
            <p:ph type="title"/>
          </p:nvPr>
        </p:nvSpPr>
        <p:spPr>
          <a:xfrm>
            <a:off x="718300" y="739375"/>
            <a:ext cx="6761100" cy="85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a:lvl1pPr>
            <a:lvl2pPr lvl="1" algn="l">
              <a:lnSpc>
                <a:spcPct val="100000"/>
              </a:lnSpc>
              <a:spcBef>
                <a:spcPts val="0"/>
              </a:spcBef>
              <a:spcAft>
                <a:spcPts val="0"/>
              </a:spcAft>
              <a:buSzPts val="3600"/>
              <a:buNone/>
              <a:defRPr/>
            </a:lvl2pPr>
            <a:lvl3pPr lvl="2" algn="l">
              <a:lnSpc>
                <a:spcPct val="100000"/>
              </a:lnSpc>
              <a:spcBef>
                <a:spcPts val="0"/>
              </a:spcBef>
              <a:spcAft>
                <a:spcPts val="0"/>
              </a:spcAft>
              <a:buSzPts val="3600"/>
              <a:buNone/>
              <a:defRPr/>
            </a:lvl3pPr>
            <a:lvl4pPr lvl="3" algn="l">
              <a:lnSpc>
                <a:spcPct val="100000"/>
              </a:lnSpc>
              <a:spcBef>
                <a:spcPts val="0"/>
              </a:spcBef>
              <a:spcAft>
                <a:spcPts val="0"/>
              </a:spcAft>
              <a:buSzPts val="3600"/>
              <a:buNone/>
              <a:defRPr/>
            </a:lvl4pPr>
            <a:lvl5pPr lvl="4" algn="l">
              <a:lnSpc>
                <a:spcPct val="100000"/>
              </a:lnSpc>
              <a:spcBef>
                <a:spcPts val="0"/>
              </a:spcBef>
              <a:spcAft>
                <a:spcPts val="0"/>
              </a:spcAft>
              <a:buSzPts val="3600"/>
              <a:buNone/>
              <a:defRPr/>
            </a:lvl5pPr>
            <a:lvl6pPr lvl="5" algn="l">
              <a:lnSpc>
                <a:spcPct val="100000"/>
              </a:lnSpc>
              <a:spcBef>
                <a:spcPts val="0"/>
              </a:spcBef>
              <a:spcAft>
                <a:spcPts val="0"/>
              </a:spcAft>
              <a:buSzPts val="3600"/>
              <a:buNone/>
              <a:defRPr/>
            </a:lvl6pPr>
            <a:lvl7pPr lvl="6" algn="l">
              <a:lnSpc>
                <a:spcPct val="100000"/>
              </a:lnSpc>
              <a:spcBef>
                <a:spcPts val="0"/>
              </a:spcBef>
              <a:spcAft>
                <a:spcPts val="0"/>
              </a:spcAft>
              <a:buSzPts val="3600"/>
              <a:buNone/>
              <a:defRPr/>
            </a:lvl7pPr>
            <a:lvl8pPr lvl="7" algn="l">
              <a:lnSpc>
                <a:spcPct val="100000"/>
              </a:lnSpc>
              <a:spcBef>
                <a:spcPts val="0"/>
              </a:spcBef>
              <a:spcAft>
                <a:spcPts val="0"/>
              </a:spcAft>
              <a:buSzPts val="3600"/>
              <a:buNone/>
              <a:defRPr/>
            </a:lvl8pPr>
            <a:lvl9pPr lvl="8" algn="l">
              <a:lnSpc>
                <a:spcPct val="100000"/>
              </a:lnSpc>
              <a:spcBef>
                <a:spcPts val="0"/>
              </a:spcBef>
              <a:spcAft>
                <a:spcPts val="0"/>
              </a:spcAft>
              <a:buSzPts val="3600"/>
              <a:buNone/>
              <a:defRPr/>
            </a:lvl9pPr>
          </a:lstStyle>
          <a:p/>
        </p:txBody>
      </p:sp>
      <p:sp>
        <p:nvSpPr>
          <p:cNvPr id="1363" name="Google Shape;1363;p33"/>
          <p:cNvSpPr txBox="1"/>
          <p:nvPr>
            <p:ph idx="1" type="body"/>
          </p:nvPr>
        </p:nvSpPr>
        <p:spPr>
          <a:xfrm>
            <a:off x="718300" y="1755475"/>
            <a:ext cx="2179200" cy="30942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600"/>
              </a:spcBef>
              <a:spcAft>
                <a:spcPts val="0"/>
              </a:spcAft>
              <a:buSzPts val="1600"/>
              <a:buChar char="▪"/>
              <a:defRPr sz="1600"/>
            </a:lvl1pPr>
            <a:lvl2pPr indent="-330200" lvl="1" marL="914400" algn="l">
              <a:lnSpc>
                <a:spcPct val="100000"/>
              </a:lnSpc>
              <a:spcBef>
                <a:spcPts val="0"/>
              </a:spcBef>
              <a:spcAft>
                <a:spcPts val="0"/>
              </a:spcAft>
              <a:buSzPts val="1600"/>
              <a:buChar char="▫"/>
              <a:defRPr sz="1600"/>
            </a:lvl2pPr>
            <a:lvl3pPr indent="-330200" lvl="2" marL="1371600" algn="l">
              <a:lnSpc>
                <a:spcPct val="100000"/>
              </a:lnSpc>
              <a:spcBef>
                <a:spcPts val="0"/>
              </a:spcBef>
              <a:spcAft>
                <a:spcPts val="0"/>
              </a:spcAft>
              <a:buSzPts val="1600"/>
              <a:buChar char="▫"/>
              <a:defRPr sz="1600"/>
            </a:lvl3pPr>
            <a:lvl4pPr indent="-330200" lvl="3" marL="1828800" algn="l">
              <a:lnSpc>
                <a:spcPct val="100000"/>
              </a:lnSpc>
              <a:spcBef>
                <a:spcPts val="0"/>
              </a:spcBef>
              <a:spcAft>
                <a:spcPts val="0"/>
              </a:spcAft>
              <a:buSzPts val="1600"/>
              <a:buChar char="▫"/>
              <a:defRPr sz="1600"/>
            </a:lvl4pPr>
            <a:lvl5pPr indent="-330200" lvl="4" marL="2286000" algn="l">
              <a:lnSpc>
                <a:spcPct val="100000"/>
              </a:lnSpc>
              <a:spcBef>
                <a:spcPts val="0"/>
              </a:spcBef>
              <a:spcAft>
                <a:spcPts val="0"/>
              </a:spcAft>
              <a:buSzPts val="1600"/>
              <a:buChar char="▫"/>
              <a:defRPr sz="1600"/>
            </a:lvl5pPr>
            <a:lvl6pPr indent="-330200" lvl="5" marL="2743200" algn="l">
              <a:lnSpc>
                <a:spcPct val="100000"/>
              </a:lnSpc>
              <a:spcBef>
                <a:spcPts val="0"/>
              </a:spcBef>
              <a:spcAft>
                <a:spcPts val="0"/>
              </a:spcAft>
              <a:buSzPts val="1600"/>
              <a:buChar char="▫"/>
              <a:defRPr sz="1600"/>
            </a:lvl6pPr>
            <a:lvl7pPr indent="-330200" lvl="6" marL="3200400" algn="l">
              <a:lnSpc>
                <a:spcPct val="100000"/>
              </a:lnSpc>
              <a:spcBef>
                <a:spcPts val="0"/>
              </a:spcBef>
              <a:spcAft>
                <a:spcPts val="0"/>
              </a:spcAft>
              <a:buSzPts val="1600"/>
              <a:buChar char="●"/>
              <a:defRPr sz="1600"/>
            </a:lvl7pPr>
            <a:lvl8pPr indent="-330200" lvl="7" marL="3657600" algn="l">
              <a:lnSpc>
                <a:spcPct val="100000"/>
              </a:lnSpc>
              <a:spcBef>
                <a:spcPts val="0"/>
              </a:spcBef>
              <a:spcAft>
                <a:spcPts val="0"/>
              </a:spcAft>
              <a:buSzPts val="1600"/>
              <a:buChar char="○"/>
              <a:defRPr sz="1600"/>
            </a:lvl8pPr>
            <a:lvl9pPr indent="-330200" lvl="8" marL="4114800" algn="l">
              <a:lnSpc>
                <a:spcPct val="100000"/>
              </a:lnSpc>
              <a:spcBef>
                <a:spcPts val="0"/>
              </a:spcBef>
              <a:spcAft>
                <a:spcPts val="0"/>
              </a:spcAft>
              <a:buSzPts val="1600"/>
              <a:buChar char="■"/>
              <a:defRPr sz="1600"/>
            </a:lvl9pPr>
          </a:lstStyle>
          <a:p/>
        </p:txBody>
      </p:sp>
      <p:sp>
        <p:nvSpPr>
          <p:cNvPr id="1364" name="Google Shape;1364;p33"/>
          <p:cNvSpPr txBox="1"/>
          <p:nvPr>
            <p:ph idx="2" type="body"/>
          </p:nvPr>
        </p:nvSpPr>
        <p:spPr>
          <a:xfrm>
            <a:off x="3009263" y="1755475"/>
            <a:ext cx="2179200" cy="30942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600"/>
              </a:spcBef>
              <a:spcAft>
                <a:spcPts val="0"/>
              </a:spcAft>
              <a:buSzPts val="1600"/>
              <a:buChar char="▪"/>
              <a:defRPr sz="1600"/>
            </a:lvl1pPr>
            <a:lvl2pPr indent="-330200" lvl="1" marL="914400" algn="l">
              <a:lnSpc>
                <a:spcPct val="100000"/>
              </a:lnSpc>
              <a:spcBef>
                <a:spcPts val="0"/>
              </a:spcBef>
              <a:spcAft>
                <a:spcPts val="0"/>
              </a:spcAft>
              <a:buSzPts val="1600"/>
              <a:buChar char="▫"/>
              <a:defRPr sz="1600"/>
            </a:lvl2pPr>
            <a:lvl3pPr indent="-330200" lvl="2" marL="1371600" algn="l">
              <a:lnSpc>
                <a:spcPct val="100000"/>
              </a:lnSpc>
              <a:spcBef>
                <a:spcPts val="0"/>
              </a:spcBef>
              <a:spcAft>
                <a:spcPts val="0"/>
              </a:spcAft>
              <a:buSzPts val="1600"/>
              <a:buChar char="▫"/>
              <a:defRPr sz="1600"/>
            </a:lvl3pPr>
            <a:lvl4pPr indent="-330200" lvl="3" marL="1828800" algn="l">
              <a:lnSpc>
                <a:spcPct val="100000"/>
              </a:lnSpc>
              <a:spcBef>
                <a:spcPts val="0"/>
              </a:spcBef>
              <a:spcAft>
                <a:spcPts val="0"/>
              </a:spcAft>
              <a:buSzPts val="1600"/>
              <a:buChar char="▫"/>
              <a:defRPr sz="1600"/>
            </a:lvl4pPr>
            <a:lvl5pPr indent="-330200" lvl="4" marL="2286000" algn="l">
              <a:lnSpc>
                <a:spcPct val="100000"/>
              </a:lnSpc>
              <a:spcBef>
                <a:spcPts val="0"/>
              </a:spcBef>
              <a:spcAft>
                <a:spcPts val="0"/>
              </a:spcAft>
              <a:buSzPts val="1600"/>
              <a:buChar char="▫"/>
              <a:defRPr sz="1600"/>
            </a:lvl5pPr>
            <a:lvl6pPr indent="-330200" lvl="5" marL="2743200" algn="l">
              <a:lnSpc>
                <a:spcPct val="100000"/>
              </a:lnSpc>
              <a:spcBef>
                <a:spcPts val="0"/>
              </a:spcBef>
              <a:spcAft>
                <a:spcPts val="0"/>
              </a:spcAft>
              <a:buSzPts val="1600"/>
              <a:buChar char="▫"/>
              <a:defRPr sz="1600"/>
            </a:lvl6pPr>
            <a:lvl7pPr indent="-330200" lvl="6" marL="3200400" algn="l">
              <a:lnSpc>
                <a:spcPct val="100000"/>
              </a:lnSpc>
              <a:spcBef>
                <a:spcPts val="0"/>
              </a:spcBef>
              <a:spcAft>
                <a:spcPts val="0"/>
              </a:spcAft>
              <a:buSzPts val="1600"/>
              <a:buChar char="●"/>
              <a:defRPr sz="1600"/>
            </a:lvl7pPr>
            <a:lvl8pPr indent="-330200" lvl="7" marL="3657600" algn="l">
              <a:lnSpc>
                <a:spcPct val="100000"/>
              </a:lnSpc>
              <a:spcBef>
                <a:spcPts val="0"/>
              </a:spcBef>
              <a:spcAft>
                <a:spcPts val="0"/>
              </a:spcAft>
              <a:buSzPts val="1600"/>
              <a:buChar char="○"/>
              <a:defRPr sz="1600"/>
            </a:lvl8pPr>
            <a:lvl9pPr indent="-330200" lvl="8" marL="4114800" algn="l">
              <a:lnSpc>
                <a:spcPct val="100000"/>
              </a:lnSpc>
              <a:spcBef>
                <a:spcPts val="0"/>
              </a:spcBef>
              <a:spcAft>
                <a:spcPts val="0"/>
              </a:spcAft>
              <a:buSzPts val="1600"/>
              <a:buChar char="■"/>
              <a:defRPr sz="1600"/>
            </a:lvl9pPr>
          </a:lstStyle>
          <a:p/>
        </p:txBody>
      </p:sp>
      <p:sp>
        <p:nvSpPr>
          <p:cNvPr id="1365" name="Google Shape;1365;p33"/>
          <p:cNvSpPr txBox="1"/>
          <p:nvPr>
            <p:ph idx="3" type="body"/>
          </p:nvPr>
        </p:nvSpPr>
        <p:spPr>
          <a:xfrm>
            <a:off x="5300226" y="1755475"/>
            <a:ext cx="2179200" cy="30942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600"/>
              </a:spcBef>
              <a:spcAft>
                <a:spcPts val="0"/>
              </a:spcAft>
              <a:buSzPts val="1600"/>
              <a:buChar char="▪"/>
              <a:defRPr sz="1600"/>
            </a:lvl1pPr>
            <a:lvl2pPr indent="-330200" lvl="1" marL="914400" algn="l">
              <a:lnSpc>
                <a:spcPct val="100000"/>
              </a:lnSpc>
              <a:spcBef>
                <a:spcPts val="0"/>
              </a:spcBef>
              <a:spcAft>
                <a:spcPts val="0"/>
              </a:spcAft>
              <a:buSzPts val="1600"/>
              <a:buChar char="▫"/>
              <a:defRPr sz="1600"/>
            </a:lvl2pPr>
            <a:lvl3pPr indent="-330200" lvl="2" marL="1371600" algn="l">
              <a:lnSpc>
                <a:spcPct val="100000"/>
              </a:lnSpc>
              <a:spcBef>
                <a:spcPts val="0"/>
              </a:spcBef>
              <a:spcAft>
                <a:spcPts val="0"/>
              </a:spcAft>
              <a:buSzPts val="1600"/>
              <a:buChar char="▫"/>
              <a:defRPr sz="1600"/>
            </a:lvl3pPr>
            <a:lvl4pPr indent="-330200" lvl="3" marL="1828800" algn="l">
              <a:lnSpc>
                <a:spcPct val="100000"/>
              </a:lnSpc>
              <a:spcBef>
                <a:spcPts val="0"/>
              </a:spcBef>
              <a:spcAft>
                <a:spcPts val="0"/>
              </a:spcAft>
              <a:buSzPts val="1600"/>
              <a:buChar char="▫"/>
              <a:defRPr sz="1600"/>
            </a:lvl4pPr>
            <a:lvl5pPr indent="-330200" lvl="4" marL="2286000" algn="l">
              <a:lnSpc>
                <a:spcPct val="100000"/>
              </a:lnSpc>
              <a:spcBef>
                <a:spcPts val="0"/>
              </a:spcBef>
              <a:spcAft>
                <a:spcPts val="0"/>
              </a:spcAft>
              <a:buSzPts val="1600"/>
              <a:buChar char="▫"/>
              <a:defRPr sz="1600"/>
            </a:lvl5pPr>
            <a:lvl6pPr indent="-330200" lvl="5" marL="2743200" algn="l">
              <a:lnSpc>
                <a:spcPct val="100000"/>
              </a:lnSpc>
              <a:spcBef>
                <a:spcPts val="0"/>
              </a:spcBef>
              <a:spcAft>
                <a:spcPts val="0"/>
              </a:spcAft>
              <a:buSzPts val="1600"/>
              <a:buChar char="▫"/>
              <a:defRPr sz="1600"/>
            </a:lvl6pPr>
            <a:lvl7pPr indent="-330200" lvl="6" marL="3200400" algn="l">
              <a:lnSpc>
                <a:spcPct val="100000"/>
              </a:lnSpc>
              <a:spcBef>
                <a:spcPts val="0"/>
              </a:spcBef>
              <a:spcAft>
                <a:spcPts val="0"/>
              </a:spcAft>
              <a:buSzPts val="1600"/>
              <a:buChar char="●"/>
              <a:defRPr sz="1600"/>
            </a:lvl7pPr>
            <a:lvl8pPr indent="-330200" lvl="7" marL="3657600" algn="l">
              <a:lnSpc>
                <a:spcPct val="100000"/>
              </a:lnSpc>
              <a:spcBef>
                <a:spcPts val="0"/>
              </a:spcBef>
              <a:spcAft>
                <a:spcPts val="0"/>
              </a:spcAft>
              <a:buSzPts val="1600"/>
              <a:buChar char="○"/>
              <a:defRPr sz="1600"/>
            </a:lvl8pPr>
            <a:lvl9pPr indent="-330200" lvl="8" marL="4114800" algn="l">
              <a:lnSpc>
                <a:spcPct val="100000"/>
              </a:lnSpc>
              <a:spcBef>
                <a:spcPts val="0"/>
              </a:spcBef>
              <a:spcAft>
                <a:spcPts val="0"/>
              </a:spcAft>
              <a:buSzPts val="1600"/>
              <a:buChar char="■"/>
              <a:defRPr sz="1600"/>
            </a:lvl9pPr>
          </a:lstStyle>
          <a:p/>
        </p:txBody>
      </p:sp>
      <p:sp>
        <p:nvSpPr>
          <p:cNvPr id="1366" name="Google Shape;1366;p33"/>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9pPr>
          </a:lstStyle>
          <a:p>
            <a:pPr indent="0" lvl="0" marL="0" rtl="0" algn="l">
              <a:spcBef>
                <a:spcPts val="0"/>
              </a:spcBef>
              <a:spcAft>
                <a:spcPts val="0"/>
              </a:spcAft>
              <a:buNone/>
            </a:pPr>
            <a:fld id="{00000000-1234-1234-1234-123412341234}" type="slidenum">
              <a:rPr lang="en"/>
              <a:t>‹#›</a:t>
            </a:fld>
            <a:endParaRPr/>
          </a:p>
        </p:txBody>
      </p:sp>
      <p:grpSp>
        <p:nvGrpSpPr>
          <p:cNvPr id="1367" name="Google Shape;1367;p33"/>
          <p:cNvGrpSpPr/>
          <p:nvPr/>
        </p:nvGrpSpPr>
        <p:grpSpPr>
          <a:xfrm rot="10800000">
            <a:off x="8851487" y="28707"/>
            <a:ext cx="264012" cy="5086302"/>
            <a:chOff x="5307800" y="238125"/>
            <a:chExt cx="271925" cy="5238750"/>
          </a:xfrm>
        </p:grpSpPr>
        <p:sp>
          <p:nvSpPr>
            <p:cNvPr id="1368" name="Google Shape;1368;p33"/>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33"/>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33"/>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33"/>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33"/>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33"/>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33"/>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33"/>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33"/>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33"/>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33"/>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33"/>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33"/>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33"/>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33"/>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33"/>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33"/>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33"/>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33"/>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33"/>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33"/>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33"/>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33"/>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33"/>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33"/>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33"/>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33"/>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33"/>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33"/>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33"/>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33"/>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33"/>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33"/>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33"/>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33"/>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33"/>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33"/>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33"/>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33"/>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33"/>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33"/>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33"/>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33"/>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33"/>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33"/>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33"/>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33"/>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33"/>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33"/>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33"/>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33"/>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33"/>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33"/>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33"/>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33"/>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33"/>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33"/>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5" name="Google Shape;1425;p33"/>
          <p:cNvGrpSpPr/>
          <p:nvPr/>
        </p:nvGrpSpPr>
        <p:grpSpPr>
          <a:xfrm rot="10800000">
            <a:off x="7828571" y="28707"/>
            <a:ext cx="1140783" cy="5086302"/>
            <a:chOff x="5458325" y="238125"/>
            <a:chExt cx="1174975" cy="5238750"/>
          </a:xfrm>
        </p:grpSpPr>
        <p:sp>
          <p:nvSpPr>
            <p:cNvPr id="1426" name="Google Shape;1426;p33"/>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33"/>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33"/>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33"/>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33"/>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33"/>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33"/>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33"/>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33"/>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33"/>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33"/>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33"/>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33"/>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33"/>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33"/>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33"/>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33"/>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33"/>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33"/>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33"/>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33"/>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33"/>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33"/>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33"/>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33"/>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33"/>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33"/>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33"/>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33"/>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33"/>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33"/>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33"/>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33"/>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33"/>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33"/>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33"/>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33"/>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33"/>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33"/>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33"/>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33"/>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33"/>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33"/>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33"/>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33"/>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33"/>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33"/>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33"/>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33"/>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33"/>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33"/>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33"/>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33"/>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33"/>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33"/>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33"/>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33"/>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33"/>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33"/>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33"/>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33"/>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33"/>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88" name="Google Shape;1488;p33"/>
          <p:cNvGrpSpPr/>
          <p:nvPr/>
        </p:nvGrpSpPr>
        <p:grpSpPr>
          <a:xfrm rot="10800000">
            <a:off x="7682451" y="28707"/>
            <a:ext cx="994639" cy="4940182"/>
            <a:chOff x="5759350" y="388625"/>
            <a:chExt cx="1024450" cy="5088250"/>
          </a:xfrm>
        </p:grpSpPr>
        <p:sp>
          <p:nvSpPr>
            <p:cNvPr id="1489" name="Google Shape;1489;p33"/>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33"/>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33"/>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33"/>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33"/>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33"/>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33"/>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33"/>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33"/>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33"/>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33"/>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33"/>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33"/>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33"/>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33"/>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33"/>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33"/>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33"/>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33"/>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33"/>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33"/>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33"/>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33"/>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33"/>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33"/>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33"/>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33"/>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33"/>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33"/>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33"/>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33"/>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33"/>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33"/>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33"/>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33"/>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33"/>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33"/>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33"/>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33"/>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33"/>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33"/>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33"/>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33"/>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33"/>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33"/>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33"/>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33"/>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33"/>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33"/>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33"/>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33"/>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33"/>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33"/>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33"/>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33"/>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33"/>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33"/>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33"/>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33"/>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33"/>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33"/>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33"/>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33"/>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33"/>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33"/>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33"/>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33"/>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33"/>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33"/>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33"/>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33"/>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33"/>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33"/>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33"/>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33"/>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33"/>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33"/>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33"/>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33"/>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33"/>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33"/>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33"/>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33"/>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33"/>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33"/>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33"/>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33"/>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33"/>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33"/>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33"/>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33"/>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33"/>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33"/>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33"/>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33"/>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33"/>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33"/>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33"/>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33"/>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33"/>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33"/>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90" name="Google Shape;1590;p33"/>
          <p:cNvGrpSpPr/>
          <p:nvPr/>
        </p:nvGrpSpPr>
        <p:grpSpPr>
          <a:xfrm rot="10800000">
            <a:off x="7682450" y="28707"/>
            <a:ext cx="1140783" cy="5086302"/>
            <a:chOff x="5608825" y="238125"/>
            <a:chExt cx="1174975" cy="5238750"/>
          </a:xfrm>
        </p:grpSpPr>
        <p:sp>
          <p:nvSpPr>
            <p:cNvPr id="1591" name="Google Shape;1591;p33"/>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33"/>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33"/>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33"/>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33"/>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33"/>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33"/>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33"/>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33"/>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33"/>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33"/>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33"/>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33"/>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33"/>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33"/>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33"/>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33"/>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33"/>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33"/>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33"/>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33"/>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33"/>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33"/>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33"/>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33"/>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33"/>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33"/>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33"/>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33"/>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33"/>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33"/>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33"/>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33"/>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33"/>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33"/>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33"/>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33"/>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33"/>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33"/>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33"/>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33"/>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33"/>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33"/>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33"/>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33"/>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33"/>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33"/>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33"/>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33"/>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33"/>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41" name="Shape 1641"/>
        <p:cNvGrpSpPr/>
        <p:nvPr/>
      </p:nvGrpSpPr>
      <p:grpSpPr>
        <a:xfrm>
          <a:off x="0" y="0"/>
          <a:ext cx="0" cy="0"/>
          <a:chOff x="0" y="0"/>
          <a:chExt cx="0" cy="0"/>
        </a:xfrm>
      </p:grpSpPr>
      <p:sp>
        <p:nvSpPr>
          <p:cNvPr id="1642" name="Google Shape;1642;p38"/>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9pPr>
          </a:lstStyle>
          <a:p>
            <a:pPr indent="0" lvl="0" marL="0" rtl="0" algn="l">
              <a:spcBef>
                <a:spcPts val="0"/>
              </a:spcBef>
              <a:spcAft>
                <a:spcPts val="0"/>
              </a:spcAft>
              <a:buNone/>
            </a:pPr>
            <a:fld id="{00000000-1234-1234-1234-123412341234}" type="slidenum">
              <a:rPr lang="en"/>
              <a:t>‹#›</a:t>
            </a:fld>
            <a:endParaRPr/>
          </a:p>
        </p:txBody>
      </p:sp>
      <p:grpSp>
        <p:nvGrpSpPr>
          <p:cNvPr id="1643" name="Google Shape;1643;p38"/>
          <p:cNvGrpSpPr/>
          <p:nvPr/>
        </p:nvGrpSpPr>
        <p:grpSpPr>
          <a:xfrm rot="10800000">
            <a:off x="8851487" y="28707"/>
            <a:ext cx="264012" cy="5086302"/>
            <a:chOff x="5307800" y="238125"/>
            <a:chExt cx="271925" cy="5238750"/>
          </a:xfrm>
        </p:grpSpPr>
        <p:sp>
          <p:nvSpPr>
            <p:cNvPr id="1644" name="Google Shape;1644;p38"/>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38"/>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38"/>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38"/>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38"/>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38"/>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38"/>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38"/>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38"/>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38"/>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38"/>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38"/>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38"/>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38"/>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38"/>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38"/>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38"/>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38"/>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38"/>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38"/>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38"/>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38"/>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38"/>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38"/>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38"/>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38"/>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38"/>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38"/>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38"/>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38"/>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38"/>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38"/>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38"/>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38"/>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38"/>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38"/>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38"/>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38"/>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38"/>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38"/>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38"/>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38"/>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38"/>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38"/>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38"/>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38"/>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38"/>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38"/>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38"/>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38"/>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38"/>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38"/>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38"/>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38"/>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38"/>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38"/>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38"/>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1" name="Google Shape;1701;p38"/>
          <p:cNvGrpSpPr/>
          <p:nvPr/>
        </p:nvGrpSpPr>
        <p:grpSpPr>
          <a:xfrm rot="10800000">
            <a:off x="7828571" y="28707"/>
            <a:ext cx="1140783" cy="5086302"/>
            <a:chOff x="5458325" y="238125"/>
            <a:chExt cx="1174975" cy="5238750"/>
          </a:xfrm>
        </p:grpSpPr>
        <p:sp>
          <p:nvSpPr>
            <p:cNvPr id="1702" name="Google Shape;1702;p38"/>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38"/>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38"/>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38"/>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38"/>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38"/>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38"/>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38"/>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38"/>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38"/>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38"/>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38"/>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38"/>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38"/>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38"/>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38"/>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38"/>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38"/>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38"/>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38"/>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38"/>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38"/>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38"/>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p38"/>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38"/>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38"/>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38"/>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38"/>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p38"/>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p38"/>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38"/>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38"/>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38"/>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38"/>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38"/>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38"/>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38"/>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38"/>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38"/>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38"/>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38"/>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38"/>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38"/>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38"/>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38"/>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38"/>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38"/>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38"/>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38"/>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38"/>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38"/>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38"/>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38"/>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38"/>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38"/>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38"/>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38"/>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38"/>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38"/>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38"/>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38"/>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38"/>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4" name="Google Shape;1764;p38"/>
          <p:cNvGrpSpPr/>
          <p:nvPr/>
        </p:nvGrpSpPr>
        <p:grpSpPr>
          <a:xfrm rot="10800000">
            <a:off x="7682451" y="28707"/>
            <a:ext cx="994639" cy="4940182"/>
            <a:chOff x="5759350" y="388625"/>
            <a:chExt cx="1024450" cy="5088250"/>
          </a:xfrm>
        </p:grpSpPr>
        <p:sp>
          <p:nvSpPr>
            <p:cNvPr id="1765" name="Google Shape;1765;p38"/>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38"/>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38"/>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38"/>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38"/>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38"/>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38"/>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38"/>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38"/>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38"/>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38"/>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38"/>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38"/>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38"/>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38"/>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p38"/>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38"/>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38"/>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38"/>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p38"/>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 name="Google Shape;1785;p38"/>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38"/>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 name="Google Shape;1787;p38"/>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p38"/>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p38"/>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38"/>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38"/>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38"/>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38"/>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38"/>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38"/>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38"/>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38"/>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38"/>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38"/>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38"/>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38"/>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38"/>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38"/>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38"/>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38"/>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38"/>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38"/>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38"/>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38"/>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38"/>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38"/>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38"/>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38"/>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38"/>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38"/>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38"/>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38"/>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38"/>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38"/>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38"/>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38"/>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38"/>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38"/>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38"/>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38"/>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38"/>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38"/>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38"/>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38"/>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38"/>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38"/>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38"/>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38"/>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38"/>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38"/>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38"/>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38"/>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38"/>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38"/>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38"/>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38"/>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38"/>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38"/>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38"/>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38"/>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38"/>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38"/>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38"/>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38"/>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38"/>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38"/>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38"/>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38"/>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38"/>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38"/>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38"/>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38"/>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38"/>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38"/>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38"/>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38"/>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38"/>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38"/>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38"/>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38"/>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66" name="Google Shape;1866;p38"/>
          <p:cNvGrpSpPr/>
          <p:nvPr/>
        </p:nvGrpSpPr>
        <p:grpSpPr>
          <a:xfrm rot="10800000">
            <a:off x="7682450" y="28707"/>
            <a:ext cx="1140783" cy="5086302"/>
            <a:chOff x="5608825" y="238125"/>
            <a:chExt cx="1174975" cy="5238750"/>
          </a:xfrm>
        </p:grpSpPr>
        <p:sp>
          <p:nvSpPr>
            <p:cNvPr id="1867" name="Google Shape;1867;p38"/>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38"/>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38"/>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38"/>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38"/>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38"/>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38"/>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38"/>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38"/>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38"/>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38"/>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p38"/>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p38"/>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38"/>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38"/>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38"/>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38"/>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38"/>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38"/>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38"/>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p38"/>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p38"/>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p38"/>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38"/>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38"/>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p38"/>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p38"/>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38"/>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38"/>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38"/>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38"/>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38"/>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38"/>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p38"/>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p38"/>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38"/>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38"/>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38"/>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38"/>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p38"/>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p38"/>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38"/>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38"/>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0" name="Google Shape;1910;p38"/>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38"/>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38"/>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38"/>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38"/>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38"/>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38"/>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chemeClr val="accent5"/>
        </a:solidFill>
      </p:bgPr>
    </p:bg>
    <p:spTree>
      <p:nvGrpSpPr>
        <p:cNvPr id="1917" name="Shape 1917"/>
        <p:cNvGrpSpPr/>
        <p:nvPr/>
      </p:nvGrpSpPr>
      <p:grpSpPr>
        <a:xfrm>
          <a:off x="0" y="0"/>
          <a:ext cx="0" cy="0"/>
          <a:chOff x="0" y="0"/>
          <a:chExt cx="0" cy="0"/>
        </a:xfrm>
      </p:grpSpPr>
      <p:sp>
        <p:nvSpPr>
          <p:cNvPr id="1918" name="Google Shape;1918;p29"/>
          <p:cNvSpPr txBox="1"/>
          <p:nvPr>
            <p:ph type="ctrTitle"/>
          </p:nvPr>
        </p:nvSpPr>
        <p:spPr>
          <a:xfrm>
            <a:off x="762000" y="696425"/>
            <a:ext cx="5396700" cy="115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2"/>
              </a:buClr>
              <a:buSzPts val="6000"/>
              <a:buNone/>
              <a:defRPr sz="6000">
                <a:solidFill>
                  <a:schemeClr val="accent2"/>
                </a:solidFill>
              </a:defRPr>
            </a:lvl1pPr>
            <a:lvl2pPr lvl="1" algn="l">
              <a:lnSpc>
                <a:spcPct val="100000"/>
              </a:lnSpc>
              <a:spcBef>
                <a:spcPts val="0"/>
              </a:spcBef>
              <a:spcAft>
                <a:spcPts val="0"/>
              </a:spcAft>
              <a:buClr>
                <a:schemeClr val="accent2"/>
              </a:buClr>
              <a:buSzPts val="6000"/>
              <a:buNone/>
              <a:defRPr sz="6000">
                <a:solidFill>
                  <a:schemeClr val="accent2"/>
                </a:solidFill>
              </a:defRPr>
            </a:lvl2pPr>
            <a:lvl3pPr lvl="2" algn="l">
              <a:lnSpc>
                <a:spcPct val="100000"/>
              </a:lnSpc>
              <a:spcBef>
                <a:spcPts val="0"/>
              </a:spcBef>
              <a:spcAft>
                <a:spcPts val="0"/>
              </a:spcAft>
              <a:buClr>
                <a:schemeClr val="accent2"/>
              </a:buClr>
              <a:buSzPts val="6000"/>
              <a:buNone/>
              <a:defRPr sz="6000">
                <a:solidFill>
                  <a:schemeClr val="accent2"/>
                </a:solidFill>
              </a:defRPr>
            </a:lvl3pPr>
            <a:lvl4pPr lvl="3" algn="l">
              <a:lnSpc>
                <a:spcPct val="100000"/>
              </a:lnSpc>
              <a:spcBef>
                <a:spcPts val="0"/>
              </a:spcBef>
              <a:spcAft>
                <a:spcPts val="0"/>
              </a:spcAft>
              <a:buClr>
                <a:schemeClr val="accent2"/>
              </a:buClr>
              <a:buSzPts val="6000"/>
              <a:buNone/>
              <a:defRPr sz="6000">
                <a:solidFill>
                  <a:schemeClr val="accent2"/>
                </a:solidFill>
              </a:defRPr>
            </a:lvl4pPr>
            <a:lvl5pPr lvl="4" algn="l">
              <a:lnSpc>
                <a:spcPct val="100000"/>
              </a:lnSpc>
              <a:spcBef>
                <a:spcPts val="0"/>
              </a:spcBef>
              <a:spcAft>
                <a:spcPts val="0"/>
              </a:spcAft>
              <a:buClr>
                <a:schemeClr val="accent2"/>
              </a:buClr>
              <a:buSzPts val="6000"/>
              <a:buNone/>
              <a:defRPr sz="6000">
                <a:solidFill>
                  <a:schemeClr val="accent2"/>
                </a:solidFill>
              </a:defRPr>
            </a:lvl5pPr>
            <a:lvl6pPr lvl="5" algn="l">
              <a:lnSpc>
                <a:spcPct val="100000"/>
              </a:lnSpc>
              <a:spcBef>
                <a:spcPts val="0"/>
              </a:spcBef>
              <a:spcAft>
                <a:spcPts val="0"/>
              </a:spcAft>
              <a:buClr>
                <a:schemeClr val="accent2"/>
              </a:buClr>
              <a:buSzPts val="6000"/>
              <a:buNone/>
              <a:defRPr sz="6000">
                <a:solidFill>
                  <a:schemeClr val="accent2"/>
                </a:solidFill>
              </a:defRPr>
            </a:lvl6pPr>
            <a:lvl7pPr lvl="6" algn="l">
              <a:lnSpc>
                <a:spcPct val="100000"/>
              </a:lnSpc>
              <a:spcBef>
                <a:spcPts val="0"/>
              </a:spcBef>
              <a:spcAft>
                <a:spcPts val="0"/>
              </a:spcAft>
              <a:buClr>
                <a:schemeClr val="accent2"/>
              </a:buClr>
              <a:buSzPts val="6000"/>
              <a:buNone/>
              <a:defRPr sz="6000">
                <a:solidFill>
                  <a:schemeClr val="accent2"/>
                </a:solidFill>
              </a:defRPr>
            </a:lvl7pPr>
            <a:lvl8pPr lvl="7" algn="l">
              <a:lnSpc>
                <a:spcPct val="100000"/>
              </a:lnSpc>
              <a:spcBef>
                <a:spcPts val="0"/>
              </a:spcBef>
              <a:spcAft>
                <a:spcPts val="0"/>
              </a:spcAft>
              <a:buClr>
                <a:schemeClr val="accent2"/>
              </a:buClr>
              <a:buSzPts val="6000"/>
              <a:buNone/>
              <a:defRPr sz="6000">
                <a:solidFill>
                  <a:schemeClr val="accent2"/>
                </a:solidFill>
              </a:defRPr>
            </a:lvl8pPr>
            <a:lvl9pPr lvl="8" algn="l">
              <a:lnSpc>
                <a:spcPct val="100000"/>
              </a:lnSpc>
              <a:spcBef>
                <a:spcPts val="0"/>
              </a:spcBef>
              <a:spcAft>
                <a:spcPts val="0"/>
              </a:spcAft>
              <a:buClr>
                <a:schemeClr val="accent2"/>
              </a:buClr>
              <a:buSzPts val="6000"/>
              <a:buNone/>
              <a:defRPr sz="6000">
                <a:solidFill>
                  <a:schemeClr val="accent2"/>
                </a:solidFill>
              </a:defRPr>
            </a:lvl9pPr>
          </a:lstStyle>
          <a:p/>
        </p:txBody>
      </p:sp>
      <p:grpSp>
        <p:nvGrpSpPr>
          <p:cNvPr id="1919" name="Google Shape;1919;p29"/>
          <p:cNvGrpSpPr/>
          <p:nvPr/>
        </p:nvGrpSpPr>
        <p:grpSpPr>
          <a:xfrm rot="10800000">
            <a:off x="8705367" y="28698"/>
            <a:ext cx="410132" cy="5086302"/>
            <a:chOff x="836200" y="238125"/>
            <a:chExt cx="422425" cy="5238750"/>
          </a:xfrm>
        </p:grpSpPr>
        <p:sp>
          <p:nvSpPr>
            <p:cNvPr id="1920" name="Google Shape;1920;p29"/>
            <p:cNvSpPr/>
            <p:nvPr/>
          </p:nvSpPr>
          <p:spPr>
            <a:xfrm>
              <a:off x="836200" y="2381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29"/>
            <p:cNvSpPr/>
            <p:nvPr/>
          </p:nvSpPr>
          <p:spPr>
            <a:xfrm>
              <a:off x="836200" y="3886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29"/>
            <p:cNvSpPr/>
            <p:nvPr/>
          </p:nvSpPr>
          <p:spPr>
            <a:xfrm>
              <a:off x="83620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29"/>
            <p:cNvSpPr/>
            <p:nvPr/>
          </p:nvSpPr>
          <p:spPr>
            <a:xfrm>
              <a:off x="836200"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29"/>
            <p:cNvSpPr/>
            <p:nvPr/>
          </p:nvSpPr>
          <p:spPr>
            <a:xfrm>
              <a:off x="836200" y="8401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29"/>
            <p:cNvSpPr/>
            <p:nvPr/>
          </p:nvSpPr>
          <p:spPr>
            <a:xfrm>
              <a:off x="836200"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29"/>
            <p:cNvSpPr/>
            <p:nvPr/>
          </p:nvSpPr>
          <p:spPr>
            <a:xfrm>
              <a:off x="836200" y="11411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29"/>
            <p:cNvSpPr/>
            <p:nvPr/>
          </p:nvSpPr>
          <p:spPr>
            <a:xfrm>
              <a:off x="83620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29"/>
            <p:cNvSpPr/>
            <p:nvPr/>
          </p:nvSpPr>
          <p:spPr>
            <a:xfrm>
              <a:off x="836200"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29"/>
            <p:cNvSpPr/>
            <p:nvPr/>
          </p:nvSpPr>
          <p:spPr>
            <a:xfrm>
              <a:off x="836200"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29"/>
            <p:cNvSpPr/>
            <p:nvPr/>
          </p:nvSpPr>
          <p:spPr>
            <a:xfrm>
              <a:off x="836200"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29"/>
            <p:cNvSpPr/>
            <p:nvPr/>
          </p:nvSpPr>
          <p:spPr>
            <a:xfrm>
              <a:off x="836200" y="18937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29"/>
            <p:cNvSpPr/>
            <p:nvPr/>
          </p:nvSpPr>
          <p:spPr>
            <a:xfrm>
              <a:off x="836200" y="20442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29"/>
            <p:cNvSpPr/>
            <p:nvPr/>
          </p:nvSpPr>
          <p:spPr>
            <a:xfrm>
              <a:off x="836200"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29"/>
            <p:cNvSpPr/>
            <p:nvPr/>
          </p:nvSpPr>
          <p:spPr>
            <a:xfrm>
              <a:off x="836200"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29"/>
            <p:cNvSpPr/>
            <p:nvPr/>
          </p:nvSpPr>
          <p:spPr>
            <a:xfrm>
              <a:off x="836200"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29"/>
            <p:cNvSpPr/>
            <p:nvPr/>
          </p:nvSpPr>
          <p:spPr>
            <a:xfrm>
              <a:off x="836200"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29"/>
            <p:cNvSpPr/>
            <p:nvPr/>
          </p:nvSpPr>
          <p:spPr>
            <a:xfrm>
              <a:off x="83620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29"/>
            <p:cNvSpPr/>
            <p:nvPr/>
          </p:nvSpPr>
          <p:spPr>
            <a:xfrm>
              <a:off x="836200"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29"/>
            <p:cNvSpPr/>
            <p:nvPr/>
          </p:nvSpPr>
          <p:spPr>
            <a:xfrm>
              <a:off x="836200"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29"/>
            <p:cNvSpPr/>
            <p:nvPr/>
          </p:nvSpPr>
          <p:spPr>
            <a:xfrm>
              <a:off x="836200"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29"/>
            <p:cNvSpPr/>
            <p:nvPr/>
          </p:nvSpPr>
          <p:spPr>
            <a:xfrm>
              <a:off x="83620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29"/>
            <p:cNvSpPr/>
            <p:nvPr/>
          </p:nvSpPr>
          <p:spPr>
            <a:xfrm>
              <a:off x="83620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29"/>
            <p:cNvSpPr/>
            <p:nvPr/>
          </p:nvSpPr>
          <p:spPr>
            <a:xfrm>
              <a:off x="836200" y="36998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29"/>
            <p:cNvSpPr/>
            <p:nvPr/>
          </p:nvSpPr>
          <p:spPr>
            <a:xfrm>
              <a:off x="836200"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29"/>
            <p:cNvSpPr/>
            <p:nvPr/>
          </p:nvSpPr>
          <p:spPr>
            <a:xfrm>
              <a:off x="836200" y="40008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29"/>
            <p:cNvSpPr/>
            <p:nvPr/>
          </p:nvSpPr>
          <p:spPr>
            <a:xfrm>
              <a:off x="836200"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29"/>
            <p:cNvSpPr/>
            <p:nvPr/>
          </p:nvSpPr>
          <p:spPr>
            <a:xfrm>
              <a:off x="83620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29"/>
            <p:cNvSpPr/>
            <p:nvPr/>
          </p:nvSpPr>
          <p:spPr>
            <a:xfrm>
              <a:off x="836200"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29"/>
            <p:cNvSpPr/>
            <p:nvPr/>
          </p:nvSpPr>
          <p:spPr>
            <a:xfrm>
              <a:off x="836200"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29"/>
            <p:cNvSpPr/>
            <p:nvPr/>
          </p:nvSpPr>
          <p:spPr>
            <a:xfrm>
              <a:off x="836200" y="47534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29"/>
            <p:cNvSpPr/>
            <p:nvPr/>
          </p:nvSpPr>
          <p:spPr>
            <a:xfrm>
              <a:off x="836200"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29"/>
            <p:cNvSpPr/>
            <p:nvPr/>
          </p:nvSpPr>
          <p:spPr>
            <a:xfrm>
              <a:off x="836200"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29"/>
            <p:cNvSpPr/>
            <p:nvPr/>
          </p:nvSpPr>
          <p:spPr>
            <a:xfrm>
              <a:off x="83620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29"/>
            <p:cNvSpPr/>
            <p:nvPr/>
          </p:nvSpPr>
          <p:spPr>
            <a:xfrm>
              <a:off x="836200"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29"/>
            <p:cNvSpPr/>
            <p:nvPr/>
          </p:nvSpPr>
          <p:spPr>
            <a:xfrm>
              <a:off x="986700"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29"/>
            <p:cNvSpPr/>
            <p:nvPr/>
          </p:nvSpPr>
          <p:spPr>
            <a:xfrm>
              <a:off x="986700" y="53912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29"/>
            <p:cNvSpPr/>
            <p:nvPr/>
          </p:nvSpPr>
          <p:spPr>
            <a:xfrm>
              <a:off x="986700" y="8401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29"/>
            <p:cNvSpPr/>
            <p:nvPr/>
          </p:nvSpPr>
          <p:spPr>
            <a:xfrm>
              <a:off x="986700"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29"/>
            <p:cNvSpPr/>
            <p:nvPr/>
          </p:nvSpPr>
          <p:spPr>
            <a:xfrm>
              <a:off x="986700"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29"/>
            <p:cNvSpPr/>
            <p:nvPr/>
          </p:nvSpPr>
          <p:spPr>
            <a:xfrm>
              <a:off x="986700" y="17432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29"/>
            <p:cNvSpPr/>
            <p:nvPr/>
          </p:nvSpPr>
          <p:spPr>
            <a:xfrm>
              <a:off x="986700" y="18937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29"/>
            <p:cNvSpPr/>
            <p:nvPr/>
          </p:nvSpPr>
          <p:spPr>
            <a:xfrm>
              <a:off x="986700" y="21947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29"/>
            <p:cNvSpPr/>
            <p:nvPr/>
          </p:nvSpPr>
          <p:spPr>
            <a:xfrm>
              <a:off x="986700" y="23452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29"/>
            <p:cNvSpPr/>
            <p:nvPr/>
          </p:nvSpPr>
          <p:spPr>
            <a:xfrm>
              <a:off x="986700" y="24957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p29"/>
            <p:cNvSpPr/>
            <p:nvPr/>
          </p:nvSpPr>
          <p:spPr>
            <a:xfrm>
              <a:off x="986700" y="27968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29"/>
            <p:cNvSpPr/>
            <p:nvPr/>
          </p:nvSpPr>
          <p:spPr>
            <a:xfrm>
              <a:off x="986700" y="294730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29"/>
            <p:cNvSpPr/>
            <p:nvPr/>
          </p:nvSpPr>
          <p:spPr>
            <a:xfrm>
              <a:off x="986700" y="30978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29"/>
            <p:cNvSpPr/>
            <p:nvPr/>
          </p:nvSpPr>
          <p:spPr>
            <a:xfrm>
              <a:off x="986700" y="35493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p29"/>
            <p:cNvSpPr/>
            <p:nvPr/>
          </p:nvSpPr>
          <p:spPr>
            <a:xfrm>
              <a:off x="986700"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p29"/>
            <p:cNvSpPr/>
            <p:nvPr/>
          </p:nvSpPr>
          <p:spPr>
            <a:xfrm>
              <a:off x="986700" y="38503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p29"/>
            <p:cNvSpPr/>
            <p:nvPr/>
          </p:nvSpPr>
          <p:spPr>
            <a:xfrm>
              <a:off x="986700" y="41514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29"/>
            <p:cNvSpPr/>
            <p:nvPr/>
          </p:nvSpPr>
          <p:spPr>
            <a:xfrm>
              <a:off x="986700" y="430190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29"/>
            <p:cNvSpPr/>
            <p:nvPr/>
          </p:nvSpPr>
          <p:spPr>
            <a:xfrm>
              <a:off x="98670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p29"/>
            <p:cNvSpPr/>
            <p:nvPr/>
          </p:nvSpPr>
          <p:spPr>
            <a:xfrm>
              <a:off x="986700"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p29"/>
            <p:cNvSpPr/>
            <p:nvPr/>
          </p:nvSpPr>
          <p:spPr>
            <a:xfrm>
              <a:off x="986700" y="49039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p29"/>
            <p:cNvSpPr/>
            <p:nvPr/>
          </p:nvSpPr>
          <p:spPr>
            <a:xfrm>
              <a:off x="986700" y="505445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p29"/>
            <p:cNvSpPr/>
            <p:nvPr/>
          </p:nvSpPr>
          <p:spPr>
            <a:xfrm>
              <a:off x="986700" y="53554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p29"/>
            <p:cNvSpPr/>
            <p:nvPr/>
          </p:nvSpPr>
          <p:spPr>
            <a:xfrm>
              <a:off x="1137200"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p29"/>
            <p:cNvSpPr/>
            <p:nvPr/>
          </p:nvSpPr>
          <p:spPr>
            <a:xfrm>
              <a:off x="1137200"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p29"/>
            <p:cNvSpPr/>
            <p:nvPr/>
          </p:nvSpPr>
          <p:spPr>
            <a:xfrm>
              <a:off x="1137200"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p29"/>
            <p:cNvSpPr/>
            <p:nvPr/>
          </p:nvSpPr>
          <p:spPr>
            <a:xfrm>
              <a:off x="1137200" y="11411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p29"/>
            <p:cNvSpPr/>
            <p:nvPr/>
          </p:nvSpPr>
          <p:spPr>
            <a:xfrm>
              <a:off x="1137200" y="14422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p29"/>
            <p:cNvSpPr/>
            <p:nvPr/>
          </p:nvSpPr>
          <p:spPr>
            <a:xfrm>
              <a:off x="1137200"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p29"/>
            <p:cNvSpPr/>
            <p:nvPr/>
          </p:nvSpPr>
          <p:spPr>
            <a:xfrm>
              <a:off x="1137200"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p29"/>
            <p:cNvSpPr/>
            <p:nvPr/>
          </p:nvSpPr>
          <p:spPr>
            <a:xfrm>
              <a:off x="1137200"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6" name="Google Shape;1986;p29"/>
            <p:cNvSpPr/>
            <p:nvPr/>
          </p:nvSpPr>
          <p:spPr>
            <a:xfrm>
              <a:off x="1137200"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7" name="Google Shape;1987;p29"/>
            <p:cNvSpPr/>
            <p:nvPr/>
          </p:nvSpPr>
          <p:spPr>
            <a:xfrm>
              <a:off x="1137200" y="26462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p29"/>
            <p:cNvSpPr/>
            <p:nvPr/>
          </p:nvSpPr>
          <p:spPr>
            <a:xfrm>
              <a:off x="1137200" y="29473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9" name="Google Shape;1989;p29"/>
            <p:cNvSpPr/>
            <p:nvPr/>
          </p:nvSpPr>
          <p:spPr>
            <a:xfrm>
              <a:off x="1137200"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0" name="Google Shape;1990;p29"/>
            <p:cNvSpPr/>
            <p:nvPr/>
          </p:nvSpPr>
          <p:spPr>
            <a:xfrm>
              <a:off x="1137200" y="33988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p29"/>
            <p:cNvSpPr/>
            <p:nvPr/>
          </p:nvSpPr>
          <p:spPr>
            <a:xfrm>
              <a:off x="1137200"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29"/>
            <p:cNvSpPr/>
            <p:nvPr/>
          </p:nvSpPr>
          <p:spPr>
            <a:xfrm>
              <a:off x="1137200"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3" name="Google Shape;1993;p29"/>
            <p:cNvSpPr/>
            <p:nvPr/>
          </p:nvSpPr>
          <p:spPr>
            <a:xfrm>
              <a:off x="1137200"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p29"/>
            <p:cNvSpPr/>
            <p:nvPr/>
          </p:nvSpPr>
          <p:spPr>
            <a:xfrm>
              <a:off x="1137200"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29"/>
            <p:cNvSpPr/>
            <p:nvPr/>
          </p:nvSpPr>
          <p:spPr>
            <a:xfrm>
              <a:off x="1137200"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29"/>
            <p:cNvSpPr/>
            <p:nvPr/>
          </p:nvSpPr>
          <p:spPr>
            <a:xfrm>
              <a:off x="1137200"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29"/>
            <p:cNvSpPr/>
            <p:nvPr/>
          </p:nvSpPr>
          <p:spPr>
            <a:xfrm>
              <a:off x="1137200"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p29"/>
            <p:cNvSpPr/>
            <p:nvPr/>
          </p:nvSpPr>
          <p:spPr>
            <a:xfrm>
              <a:off x="1137200"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29"/>
            <p:cNvSpPr/>
            <p:nvPr/>
          </p:nvSpPr>
          <p:spPr>
            <a:xfrm>
              <a:off x="1137200" y="53554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00" name="Google Shape;2000;p29"/>
          <p:cNvGrpSpPr/>
          <p:nvPr/>
        </p:nvGrpSpPr>
        <p:grpSpPr>
          <a:xfrm rot="10800000">
            <a:off x="6659535" y="28698"/>
            <a:ext cx="2309844" cy="5086302"/>
            <a:chOff x="986700" y="238125"/>
            <a:chExt cx="2379075" cy="5238750"/>
          </a:xfrm>
        </p:grpSpPr>
        <p:sp>
          <p:nvSpPr>
            <p:cNvPr id="2001" name="Google Shape;2001;p29"/>
            <p:cNvSpPr/>
            <p:nvPr/>
          </p:nvSpPr>
          <p:spPr>
            <a:xfrm>
              <a:off x="986700" y="23812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29"/>
            <p:cNvSpPr/>
            <p:nvPr/>
          </p:nvSpPr>
          <p:spPr>
            <a:xfrm>
              <a:off x="986700" y="6896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p29"/>
            <p:cNvSpPr/>
            <p:nvPr/>
          </p:nvSpPr>
          <p:spPr>
            <a:xfrm>
              <a:off x="986700" y="9906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4" name="Google Shape;2004;p29"/>
            <p:cNvSpPr/>
            <p:nvPr/>
          </p:nvSpPr>
          <p:spPr>
            <a:xfrm>
              <a:off x="986700" y="1442200"/>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29"/>
            <p:cNvSpPr/>
            <p:nvPr/>
          </p:nvSpPr>
          <p:spPr>
            <a:xfrm>
              <a:off x="986700" y="1592700"/>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29"/>
            <p:cNvSpPr/>
            <p:nvPr/>
          </p:nvSpPr>
          <p:spPr>
            <a:xfrm>
              <a:off x="986700" y="20442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7" name="Google Shape;2007;p29"/>
            <p:cNvSpPr/>
            <p:nvPr/>
          </p:nvSpPr>
          <p:spPr>
            <a:xfrm>
              <a:off x="986700" y="2646275"/>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29"/>
            <p:cNvSpPr/>
            <p:nvPr/>
          </p:nvSpPr>
          <p:spPr>
            <a:xfrm>
              <a:off x="986700" y="324832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29"/>
            <p:cNvSpPr/>
            <p:nvPr/>
          </p:nvSpPr>
          <p:spPr>
            <a:xfrm>
              <a:off x="986700" y="33988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29"/>
            <p:cNvSpPr/>
            <p:nvPr/>
          </p:nvSpPr>
          <p:spPr>
            <a:xfrm>
              <a:off x="986700" y="4000875"/>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29"/>
            <p:cNvSpPr/>
            <p:nvPr/>
          </p:nvSpPr>
          <p:spPr>
            <a:xfrm>
              <a:off x="986700" y="47534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2" name="Google Shape;2012;p29"/>
            <p:cNvSpPr/>
            <p:nvPr/>
          </p:nvSpPr>
          <p:spPr>
            <a:xfrm>
              <a:off x="986700" y="5204975"/>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3" name="Google Shape;2013;p29"/>
            <p:cNvSpPr/>
            <p:nvPr/>
          </p:nvSpPr>
          <p:spPr>
            <a:xfrm>
              <a:off x="1137200" y="38862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4" name="Google Shape;2014;p29"/>
            <p:cNvSpPr/>
            <p:nvPr/>
          </p:nvSpPr>
          <p:spPr>
            <a:xfrm>
              <a:off x="1137200" y="68965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29"/>
            <p:cNvSpPr/>
            <p:nvPr/>
          </p:nvSpPr>
          <p:spPr>
            <a:xfrm>
              <a:off x="1137200" y="8401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29"/>
            <p:cNvSpPr/>
            <p:nvPr/>
          </p:nvSpPr>
          <p:spPr>
            <a:xfrm>
              <a:off x="1137200" y="129170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29"/>
            <p:cNvSpPr/>
            <p:nvPr/>
          </p:nvSpPr>
          <p:spPr>
            <a:xfrm>
              <a:off x="1137200" y="174322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29"/>
            <p:cNvSpPr/>
            <p:nvPr/>
          </p:nvSpPr>
          <p:spPr>
            <a:xfrm>
              <a:off x="1137200" y="189372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29"/>
            <p:cNvSpPr/>
            <p:nvPr/>
          </p:nvSpPr>
          <p:spPr>
            <a:xfrm>
              <a:off x="1137200" y="204425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29"/>
            <p:cNvSpPr/>
            <p:nvPr/>
          </p:nvSpPr>
          <p:spPr>
            <a:xfrm>
              <a:off x="1137200" y="27968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29"/>
            <p:cNvSpPr/>
            <p:nvPr/>
          </p:nvSpPr>
          <p:spPr>
            <a:xfrm>
              <a:off x="1137200" y="309782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29"/>
            <p:cNvSpPr/>
            <p:nvPr/>
          </p:nvSpPr>
          <p:spPr>
            <a:xfrm>
              <a:off x="1137200" y="35493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29"/>
            <p:cNvSpPr/>
            <p:nvPr/>
          </p:nvSpPr>
          <p:spPr>
            <a:xfrm>
              <a:off x="1137200" y="430190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p29"/>
            <p:cNvSpPr/>
            <p:nvPr/>
          </p:nvSpPr>
          <p:spPr>
            <a:xfrm>
              <a:off x="1137200" y="445242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p29"/>
            <p:cNvSpPr/>
            <p:nvPr/>
          </p:nvSpPr>
          <p:spPr>
            <a:xfrm>
              <a:off x="1137200" y="49039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p29"/>
            <p:cNvSpPr/>
            <p:nvPr/>
          </p:nvSpPr>
          <p:spPr>
            <a:xfrm>
              <a:off x="128772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p29"/>
            <p:cNvSpPr/>
            <p:nvPr/>
          </p:nvSpPr>
          <p:spPr>
            <a:xfrm>
              <a:off x="1287725" y="53912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p29"/>
            <p:cNvSpPr/>
            <p:nvPr/>
          </p:nvSpPr>
          <p:spPr>
            <a:xfrm>
              <a:off x="1287725"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9" name="Google Shape;2029;p29"/>
            <p:cNvSpPr/>
            <p:nvPr/>
          </p:nvSpPr>
          <p:spPr>
            <a:xfrm>
              <a:off x="1287725"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0" name="Google Shape;2030;p29"/>
            <p:cNvSpPr/>
            <p:nvPr/>
          </p:nvSpPr>
          <p:spPr>
            <a:xfrm>
              <a:off x="1287725" y="14422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p29"/>
            <p:cNvSpPr/>
            <p:nvPr/>
          </p:nvSpPr>
          <p:spPr>
            <a:xfrm>
              <a:off x="1287725" y="15927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p29"/>
            <p:cNvSpPr/>
            <p:nvPr/>
          </p:nvSpPr>
          <p:spPr>
            <a:xfrm>
              <a:off x="1287725"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29"/>
            <p:cNvSpPr/>
            <p:nvPr/>
          </p:nvSpPr>
          <p:spPr>
            <a:xfrm>
              <a:off x="1287725"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4" name="Google Shape;2034;p29"/>
            <p:cNvSpPr/>
            <p:nvPr/>
          </p:nvSpPr>
          <p:spPr>
            <a:xfrm>
              <a:off x="1287725" y="26462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5" name="Google Shape;2035;p29"/>
            <p:cNvSpPr/>
            <p:nvPr/>
          </p:nvSpPr>
          <p:spPr>
            <a:xfrm>
              <a:off x="1287725" y="27968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6" name="Google Shape;2036;p29"/>
            <p:cNvSpPr/>
            <p:nvPr/>
          </p:nvSpPr>
          <p:spPr>
            <a:xfrm>
              <a:off x="1287725"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29"/>
            <p:cNvSpPr/>
            <p:nvPr/>
          </p:nvSpPr>
          <p:spPr>
            <a:xfrm>
              <a:off x="1287725"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29"/>
            <p:cNvSpPr/>
            <p:nvPr/>
          </p:nvSpPr>
          <p:spPr>
            <a:xfrm>
              <a:off x="1287725" y="33988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29"/>
            <p:cNvSpPr/>
            <p:nvPr/>
          </p:nvSpPr>
          <p:spPr>
            <a:xfrm>
              <a:off x="1287725" y="35493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29"/>
            <p:cNvSpPr/>
            <p:nvPr/>
          </p:nvSpPr>
          <p:spPr>
            <a:xfrm>
              <a:off x="1287725"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29"/>
            <p:cNvSpPr/>
            <p:nvPr/>
          </p:nvSpPr>
          <p:spPr>
            <a:xfrm>
              <a:off x="1287725" y="41514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29"/>
            <p:cNvSpPr/>
            <p:nvPr/>
          </p:nvSpPr>
          <p:spPr>
            <a:xfrm>
              <a:off x="1287725" y="430190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29"/>
            <p:cNvSpPr/>
            <p:nvPr/>
          </p:nvSpPr>
          <p:spPr>
            <a:xfrm>
              <a:off x="1287725"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29"/>
            <p:cNvSpPr/>
            <p:nvPr/>
          </p:nvSpPr>
          <p:spPr>
            <a:xfrm>
              <a:off x="1287725" y="49039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29"/>
            <p:cNvSpPr/>
            <p:nvPr/>
          </p:nvSpPr>
          <p:spPr>
            <a:xfrm>
              <a:off x="1287725" y="53554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29"/>
            <p:cNvSpPr/>
            <p:nvPr/>
          </p:nvSpPr>
          <p:spPr>
            <a:xfrm>
              <a:off x="143822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29"/>
            <p:cNvSpPr/>
            <p:nvPr/>
          </p:nvSpPr>
          <p:spPr>
            <a:xfrm>
              <a:off x="1438225"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29"/>
            <p:cNvSpPr/>
            <p:nvPr/>
          </p:nvSpPr>
          <p:spPr>
            <a:xfrm>
              <a:off x="143822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29"/>
            <p:cNvSpPr/>
            <p:nvPr/>
          </p:nvSpPr>
          <p:spPr>
            <a:xfrm>
              <a:off x="1438225"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29"/>
            <p:cNvSpPr/>
            <p:nvPr/>
          </p:nvSpPr>
          <p:spPr>
            <a:xfrm>
              <a:off x="1438225"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29"/>
            <p:cNvSpPr/>
            <p:nvPr/>
          </p:nvSpPr>
          <p:spPr>
            <a:xfrm>
              <a:off x="1438225" y="11411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29"/>
            <p:cNvSpPr/>
            <p:nvPr/>
          </p:nvSpPr>
          <p:spPr>
            <a:xfrm>
              <a:off x="1438225" y="129170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29"/>
            <p:cNvSpPr/>
            <p:nvPr/>
          </p:nvSpPr>
          <p:spPr>
            <a:xfrm>
              <a:off x="1438225" y="14422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29"/>
            <p:cNvSpPr/>
            <p:nvPr/>
          </p:nvSpPr>
          <p:spPr>
            <a:xfrm>
              <a:off x="1438225"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29"/>
            <p:cNvSpPr/>
            <p:nvPr/>
          </p:nvSpPr>
          <p:spPr>
            <a:xfrm>
              <a:off x="1438225" y="17432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29"/>
            <p:cNvSpPr/>
            <p:nvPr/>
          </p:nvSpPr>
          <p:spPr>
            <a:xfrm>
              <a:off x="1438225" y="18937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29"/>
            <p:cNvSpPr/>
            <p:nvPr/>
          </p:nvSpPr>
          <p:spPr>
            <a:xfrm>
              <a:off x="1438225" y="20442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29"/>
            <p:cNvSpPr/>
            <p:nvPr/>
          </p:nvSpPr>
          <p:spPr>
            <a:xfrm>
              <a:off x="1438225"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29"/>
            <p:cNvSpPr/>
            <p:nvPr/>
          </p:nvSpPr>
          <p:spPr>
            <a:xfrm>
              <a:off x="1438225"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29"/>
            <p:cNvSpPr/>
            <p:nvPr/>
          </p:nvSpPr>
          <p:spPr>
            <a:xfrm>
              <a:off x="1438225" y="26462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29"/>
            <p:cNvSpPr/>
            <p:nvPr/>
          </p:nvSpPr>
          <p:spPr>
            <a:xfrm>
              <a:off x="1438225" y="29473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29"/>
            <p:cNvSpPr/>
            <p:nvPr/>
          </p:nvSpPr>
          <p:spPr>
            <a:xfrm>
              <a:off x="1438225" y="30978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29"/>
            <p:cNvSpPr/>
            <p:nvPr/>
          </p:nvSpPr>
          <p:spPr>
            <a:xfrm>
              <a:off x="143822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29"/>
            <p:cNvSpPr/>
            <p:nvPr/>
          </p:nvSpPr>
          <p:spPr>
            <a:xfrm>
              <a:off x="1438225"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29"/>
            <p:cNvSpPr/>
            <p:nvPr/>
          </p:nvSpPr>
          <p:spPr>
            <a:xfrm>
              <a:off x="1438225" y="35493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29"/>
            <p:cNvSpPr/>
            <p:nvPr/>
          </p:nvSpPr>
          <p:spPr>
            <a:xfrm>
              <a:off x="143822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7" name="Google Shape;2067;p29"/>
            <p:cNvSpPr/>
            <p:nvPr/>
          </p:nvSpPr>
          <p:spPr>
            <a:xfrm>
              <a:off x="1438225" y="38503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29"/>
            <p:cNvSpPr/>
            <p:nvPr/>
          </p:nvSpPr>
          <p:spPr>
            <a:xfrm>
              <a:off x="1438225" y="40008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9" name="Google Shape;2069;p29"/>
            <p:cNvSpPr/>
            <p:nvPr/>
          </p:nvSpPr>
          <p:spPr>
            <a:xfrm>
              <a:off x="1438225" y="430190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29"/>
            <p:cNvSpPr/>
            <p:nvPr/>
          </p:nvSpPr>
          <p:spPr>
            <a:xfrm>
              <a:off x="1438225" y="44524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29"/>
            <p:cNvSpPr/>
            <p:nvPr/>
          </p:nvSpPr>
          <p:spPr>
            <a:xfrm>
              <a:off x="1438225"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29"/>
            <p:cNvSpPr/>
            <p:nvPr/>
          </p:nvSpPr>
          <p:spPr>
            <a:xfrm>
              <a:off x="1438225"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29"/>
            <p:cNvSpPr/>
            <p:nvPr/>
          </p:nvSpPr>
          <p:spPr>
            <a:xfrm>
              <a:off x="1438225"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29"/>
            <p:cNvSpPr/>
            <p:nvPr/>
          </p:nvSpPr>
          <p:spPr>
            <a:xfrm>
              <a:off x="1438225" y="505445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p29"/>
            <p:cNvSpPr/>
            <p:nvPr/>
          </p:nvSpPr>
          <p:spPr>
            <a:xfrm>
              <a:off x="1438225" y="52049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6" name="Google Shape;2076;p29"/>
            <p:cNvSpPr/>
            <p:nvPr/>
          </p:nvSpPr>
          <p:spPr>
            <a:xfrm>
              <a:off x="1438225"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7" name="Google Shape;2077;p29"/>
            <p:cNvSpPr/>
            <p:nvPr/>
          </p:nvSpPr>
          <p:spPr>
            <a:xfrm>
              <a:off x="1588750"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8" name="Google Shape;2078;p29"/>
            <p:cNvSpPr/>
            <p:nvPr/>
          </p:nvSpPr>
          <p:spPr>
            <a:xfrm>
              <a:off x="1588750"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9" name="Google Shape;2079;p29"/>
            <p:cNvSpPr/>
            <p:nvPr/>
          </p:nvSpPr>
          <p:spPr>
            <a:xfrm>
              <a:off x="1588750" y="9906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0" name="Google Shape;2080;p29"/>
            <p:cNvSpPr/>
            <p:nvPr/>
          </p:nvSpPr>
          <p:spPr>
            <a:xfrm>
              <a:off x="1588750" y="14422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1" name="Google Shape;2081;p29"/>
            <p:cNvSpPr/>
            <p:nvPr/>
          </p:nvSpPr>
          <p:spPr>
            <a:xfrm>
              <a:off x="1588750"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2" name="Google Shape;2082;p29"/>
            <p:cNvSpPr/>
            <p:nvPr/>
          </p:nvSpPr>
          <p:spPr>
            <a:xfrm>
              <a:off x="1588750" y="21947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3" name="Google Shape;2083;p29"/>
            <p:cNvSpPr/>
            <p:nvPr/>
          </p:nvSpPr>
          <p:spPr>
            <a:xfrm>
              <a:off x="1588750"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4" name="Google Shape;2084;p29"/>
            <p:cNvSpPr/>
            <p:nvPr/>
          </p:nvSpPr>
          <p:spPr>
            <a:xfrm>
              <a:off x="1588750" y="27968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5" name="Google Shape;2085;p29"/>
            <p:cNvSpPr/>
            <p:nvPr/>
          </p:nvSpPr>
          <p:spPr>
            <a:xfrm>
              <a:off x="1588750"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6" name="Google Shape;2086;p29"/>
            <p:cNvSpPr/>
            <p:nvPr/>
          </p:nvSpPr>
          <p:spPr>
            <a:xfrm>
              <a:off x="1588750"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7" name="Google Shape;2087;p29"/>
            <p:cNvSpPr/>
            <p:nvPr/>
          </p:nvSpPr>
          <p:spPr>
            <a:xfrm>
              <a:off x="1588750" y="33988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29"/>
            <p:cNvSpPr/>
            <p:nvPr/>
          </p:nvSpPr>
          <p:spPr>
            <a:xfrm>
              <a:off x="1588750"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9" name="Google Shape;2089;p29"/>
            <p:cNvSpPr/>
            <p:nvPr/>
          </p:nvSpPr>
          <p:spPr>
            <a:xfrm>
              <a:off x="1588750"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0" name="Google Shape;2090;p29"/>
            <p:cNvSpPr/>
            <p:nvPr/>
          </p:nvSpPr>
          <p:spPr>
            <a:xfrm>
              <a:off x="1588750" y="41514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1" name="Google Shape;2091;p29"/>
            <p:cNvSpPr/>
            <p:nvPr/>
          </p:nvSpPr>
          <p:spPr>
            <a:xfrm>
              <a:off x="1588750" y="430190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2" name="Google Shape;2092;p29"/>
            <p:cNvSpPr/>
            <p:nvPr/>
          </p:nvSpPr>
          <p:spPr>
            <a:xfrm>
              <a:off x="1588750"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3" name="Google Shape;2093;p29"/>
            <p:cNvSpPr/>
            <p:nvPr/>
          </p:nvSpPr>
          <p:spPr>
            <a:xfrm>
              <a:off x="1588750" y="46029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4" name="Google Shape;2094;p29"/>
            <p:cNvSpPr/>
            <p:nvPr/>
          </p:nvSpPr>
          <p:spPr>
            <a:xfrm>
              <a:off x="1588750" y="49039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5" name="Google Shape;2095;p29"/>
            <p:cNvSpPr/>
            <p:nvPr/>
          </p:nvSpPr>
          <p:spPr>
            <a:xfrm>
              <a:off x="1588750" y="52049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29"/>
            <p:cNvSpPr/>
            <p:nvPr/>
          </p:nvSpPr>
          <p:spPr>
            <a:xfrm>
              <a:off x="173925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29"/>
            <p:cNvSpPr/>
            <p:nvPr/>
          </p:nvSpPr>
          <p:spPr>
            <a:xfrm>
              <a:off x="1739250"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29"/>
            <p:cNvSpPr/>
            <p:nvPr/>
          </p:nvSpPr>
          <p:spPr>
            <a:xfrm>
              <a:off x="1739250" y="11411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29"/>
            <p:cNvSpPr/>
            <p:nvPr/>
          </p:nvSpPr>
          <p:spPr>
            <a:xfrm>
              <a:off x="1739250" y="14422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29"/>
            <p:cNvSpPr/>
            <p:nvPr/>
          </p:nvSpPr>
          <p:spPr>
            <a:xfrm>
              <a:off x="1739250" y="18937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29"/>
            <p:cNvSpPr/>
            <p:nvPr/>
          </p:nvSpPr>
          <p:spPr>
            <a:xfrm>
              <a:off x="1739250"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29"/>
            <p:cNvSpPr/>
            <p:nvPr/>
          </p:nvSpPr>
          <p:spPr>
            <a:xfrm>
              <a:off x="1739250" y="26462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29"/>
            <p:cNvSpPr/>
            <p:nvPr/>
          </p:nvSpPr>
          <p:spPr>
            <a:xfrm>
              <a:off x="1739250"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29"/>
            <p:cNvSpPr/>
            <p:nvPr/>
          </p:nvSpPr>
          <p:spPr>
            <a:xfrm>
              <a:off x="1739250"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5" name="Google Shape;2105;p29"/>
            <p:cNvSpPr/>
            <p:nvPr/>
          </p:nvSpPr>
          <p:spPr>
            <a:xfrm>
              <a:off x="173925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29"/>
            <p:cNvSpPr/>
            <p:nvPr/>
          </p:nvSpPr>
          <p:spPr>
            <a:xfrm>
              <a:off x="1739250"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29"/>
            <p:cNvSpPr/>
            <p:nvPr/>
          </p:nvSpPr>
          <p:spPr>
            <a:xfrm>
              <a:off x="1889750" y="38862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29"/>
            <p:cNvSpPr/>
            <p:nvPr/>
          </p:nvSpPr>
          <p:spPr>
            <a:xfrm>
              <a:off x="1889750" y="8401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29"/>
            <p:cNvSpPr/>
            <p:nvPr/>
          </p:nvSpPr>
          <p:spPr>
            <a:xfrm>
              <a:off x="1889750" y="339885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29"/>
            <p:cNvSpPr/>
            <p:nvPr/>
          </p:nvSpPr>
          <p:spPr>
            <a:xfrm>
              <a:off x="1889750" y="460292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29"/>
            <p:cNvSpPr/>
            <p:nvPr/>
          </p:nvSpPr>
          <p:spPr>
            <a:xfrm>
              <a:off x="1889750" y="520497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29"/>
            <p:cNvSpPr/>
            <p:nvPr/>
          </p:nvSpPr>
          <p:spPr>
            <a:xfrm>
              <a:off x="2040275" y="6896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29"/>
            <p:cNvSpPr/>
            <p:nvPr/>
          </p:nvSpPr>
          <p:spPr>
            <a:xfrm>
              <a:off x="2040275" y="189372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29"/>
            <p:cNvSpPr/>
            <p:nvPr/>
          </p:nvSpPr>
          <p:spPr>
            <a:xfrm>
              <a:off x="2040275" y="2796800"/>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29"/>
            <p:cNvSpPr/>
            <p:nvPr/>
          </p:nvSpPr>
          <p:spPr>
            <a:xfrm>
              <a:off x="2190775" y="505445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29"/>
            <p:cNvSpPr/>
            <p:nvPr/>
          </p:nvSpPr>
          <p:spPr>
            <a:xfrm>
              <a:off x="2341300"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29"/>
            <p:cNvSpPr/>
            <p:nvPr/>
          </p:nvSpPr>
          <p:spPr>
            <a:xfrm>
              <a:off x="2642325" y="26462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29"/>
            <p:cNvSpPr/>
            <p:nvPr/>
          </p:nvSpPr>
          <p:spPr>
            <a:xfrm>
              <a:off x="2642325" y="52049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29"/>
            <p:cNvSpPr/>
            <p:nvPr/>
          </p:nvSpPr>
          <p:spPr>
            <a:xfrm>
              <a:off x="3244350" y="9906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120" name="Google Shape;2120;p29"/>
          <p:cNvGrpSpPr/>
          <p:nvPr/>
        </p:nvGrpSpPr>
        <p:grpSpPr>
          <a:xfrm rot="10800000">
            <a:off x="6367294" y="28698"/>
            <a:ext cx="2017554" cy="5086302"/>
            <a:chOff x="1588750" y="238125"/>
            <a:chExt cx="2078025" cy="5238750"/>
          </a:xfrm>
        </p:grpSpPr>
        <p:sp>
          <p:nvSpPr>
            <p:cNvPr id="2121" name="Google Shape;2121;p29"/>
            <p:cNvSpPr/>
            <p:nvPr/>
          </p:nvSpPr>
          <p:spPr>
            <a:xfrm>
              <a:off x="1588750"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2" name="Google Shape;2122;p29"/>
            <p:cNvSpPr/>
            <p:nvPr/>
          </p:nvSpPr>
          <p:spPr>
            <a:xfrm>
              <a:off x="1588750"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3" name="Google Shape;2123;p29"/>
            <p:cNvSpPr/>
            <p:nvPr/>
          </p:nvSpPr>
          <p:spPr>
            <a:xfrm>
              <a:off x="1588750"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4" name="Google Shape;2124;p29"/>
            <p:cNvSpPr/>
            <p:nvPr/>
          </p:nvSpPr>
          <p:spPr>
            <a:xfrm>
              <a:off x="1588750" y="40008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5" name="Google Shape;2125;p29"/>
            <p:cNvSpPr/>
            <p:nvPr/>
          </p:nvSpPr>
          <p:spPr>
            <a:xfrm>
              <a:off x="1588750" y="47534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6" name="Google Shape;2126;p29"/>
            <p:cNvSpPr/>
            <p:nvPr/>
          </p:nvSpPr>
          <p:spPr>
            <a:xfrm>
              <a:off x="1588750" y="505445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29"/>
            <p:cNvSpPr/>
            <p:nvPr/>
          </p:nvSpPr>
          <p:spPr>
            <a:xfrm>
              <a:off x="1739250" y="53912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p29"/>
            <p:cNvSpPr/>
            <p:nvPr/>
          </p:nvSpPr>
          <p:spPr>
            <a:xfrm>
              <a:off x="1739250" y="129170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29"/>
            <p:cNvSpPr/>
            <p:nvPr/>
          </p:nvSpPr>
          <p:spPr>
            <a:xfrm>
              <a:off x="1739250" y="27968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29"/>
            <p:cNvSpPr/>
            <p:nvPr/>
          </p:nvSpPr>
          <p:spPr>
            <a:xfrm>
              <a:off x="1739250" y="33988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29"/>
            <p:cNvSpPr/>
            <p:nvPr/>
          </p:nvSpPr>
          <p:spPr>
            <a:xfrm>
              <a:off x="1739250"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29"/>
            <p:cNvSpPr/>
            <p:nvPr/>
          </p:nvSpPr>
          <p:spPr>
            <a:xfrm>
              <a:off x="1739250" y="430190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29"/>
            <p:cNvSpPr/>
            <p:nvPr/>
          </p:nvSpPr>
          <p:spPr>
            <a:xfrm>
              <a:off x="1739250" y="52049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4" name="Google Shape;2134;p29"/>
            <p:cNvSpPr/>
            <p:nvPr/>
          </p:nvSpPr>
          <p:spPr>
            <a:xfrm>
              <a:off x="1889750"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5" name="Google Shape;2135;p29"/>
            <p:cNvSpPr/>
            <p:nvPr/>
          </p:nvSpPr>
          <p:spPr>
            <a:xfrm>
              <a:off x="1889750" y="14422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6" name="Google Shape;2136;p29"/>
            <p:cNvSpPr/>
            <p:nvPr/>
          </p:nvSpPr>
          <p:spPr>
            <a:xfrm>
              <a:off x="188975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7" name="Google Shape;2137;p29"/>
            <p:cNvSpPr/>
            <p:nvPr/>
          </p:nvSpPr>
          <p:spPr>
            <a:xfrm>
              <a:off x="188975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29"/>
            <p:cNvSpPr/>
            <p:nvPr/>
          </p:nvSpPr>
          <p:spPr>
            <a:xfrm>
              <a:off x="188975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p29"/>
            <p:cNvSpPr/>
            <p:nvPr/>
          </p:nvSpPr>
          <p:spPr>
            <a:xfrm>
              <a:off x="1889750"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p29"/>
            <p:cNvSpPr/>
            <p:nvPr/>
          </p:nvSpPr>
          <p:spPr>
            <a:xfrm>
              <a:off x="1889750"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29"/>
            <p:cNvSpPr/>
            <p:nvPr/>
          </p:nvSpPr>
          <p:spPr>
            <a:xfrm>
              <a:off x="1889750"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29"/>
            <p:cNvSpPr/>
            <p:nvPr/>
          </p:nvSpPr>
          <p:spPr>
            <a:xfrm>
              <a:off x="1889750" y="26462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29"/>
            <p:cNvSpPr/>
            <p:nvPr/>
          </p:nvSpPr>
          <p:spPr>
            <a:xfrm>
              <a:off x="188975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29"/>
            <p:cNvSpPr/>
            <p:nvPr/>
          </p:nvSpPr>
          <p:spPr>
            <a:xfrm>
              <a:off x="1889750" y="29473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p29"/>
            <p:cNvSpPr/>
            <p:nvPr/>
          </p:nvSpPr>
          <p:spPr>
            <a:xfrm>
              <a:off x="188975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p29"/>
            <p:cNvSpPr/>
            <p:nvPr/>
          </p:nvSpPr>
          <p:spPr>
            <a:xfrm>
              <a:off x="1889750"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29"/>
            <p:cNvSpPr/>
            <p:nvPr/>
          </p:nvSpPr>
          <p:spPr>
            <a:xfrm>
              <a:off x="1889750"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29"/>
            <p:cNvSpPr/>
            <p:nvPr/>
          </p:nvSpPr>
          <p:spPr>
            <a:xfrm>
              <a:off x="1889750"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p29"/>
            <p:cNvSpPr/>
            <p:nvPr/>
          </p:nvSpPr>
          <p:spPr>
            <a:xfrm>
              <a:off x="188975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0" name="Google Shape;2150;p29"/>
            <p:cNvSpPr/>
            <p:nvPr/>
          </p:nvSpPr>
          <p:spPr>
            <a:xfrm>
              <a:off x="188975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1" name="Google Shape;2151;p29"/>
            <p:cNvSpPr/>
            <p:nvPr/>
          </p:nvSpPr>
          <p:spPr>
            <a:xfrm>
              <a:off x="1889750"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2" name="Google Shape;2152;p29"/>
            <p:cNvSpPr/>
            <p:nvPr/>
          </p:nvSpPr>
          <p:spPr>
            <a:xfrm>
              <a:off x="188975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p29"/>
            <p:cNvSpPr/>
            <p:nvPr/>
          </p:nvSpPr>
          <p:spPr>
            <a:xfrm>
              <a:off x="2040275" y="3886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p29"/>
            <p:cNvSpPr/>
            <p:nvPr/>
          </p:nvSpPr>
          <p:spPr>
            <a:xfrm>
              <a:off x="2040275"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5" name="Google Shape;2155;p29"/>
            <p:cNvSpPr/>
            <p:nvPr/>
          </p:nvSpPr>
          <p:spPr>
            <a:xfrm>
              <a:off x="2040275" y="129170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6" name="Google Shape;2156;p29"/>
            <p:cNvSpPr/>
            <p:nvPr/>
          </p:nvSpPr>
          <p:spPr>
            <a:xfrm>
              <a:off x="2040275"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7" name="Google Shape;2157;p29"/>
            <p:cNvSpPr/>
            <p:nvPr/>
          </p:nvSpPr>
          <p:spPr>
            <a:xfrm>
              <a:off x="2040275" y="17432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8" name="Google Shape;2158;p29"/>
            <p:cNvSpPr/>
            <p:nvPr/>
          </p:nvSpPr>
          <p:spPr>
            <a:xfrm>
              <a:off x="2040275" y="20442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29"/>
            <p:cNvSpPr/>
            <p:nvPr/>
          </p:nvSpPr>
          <p:spPr>
            <a:xfrm>
              <a:off x="2040275"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p29"/>
            <p:cNvSpPr/>
            <p:nvPr/>
          </p:nvSpPr>
          <p:spPr>
            <a:xfrm>
              <a:off x="2040275" y="29473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29"/>
            <p:cNvSpPr/>
            <p:nvPr/>
          </p:nvSpPr>
          <p:spPr>
            <a:xfrm>
              <a:off x="2040275" y="30978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29"/>
            <p:cNvSpPr/>
            <p:nvPr/>
          </p:nvSpPr>
          <p:spPr>
            <a:xfrm>
              <a:off x="2040275"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29"/>
            <p:cNvSpPr/>
            <p:nvPr/>
          </p:nvSpPr>
          <p:spPr>
            <a:xfrm>
              <a:off x="2040275" y="35493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29"/>
            <p:cNvSpPr/>
            <p:nvPr/>
          </p:nvSpPr>
          <p:spPr>
            <a:xfrm>
              <a:off x="2040275"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29"/>
            <p:cNvSpPr/>
            <p:nvPr/>
          </p:nvSpPr>
          <p:spPr>
            <a:xfrm>
              <a:off x="2040275" y="38503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29"/>
            <p:cNvSpPr/>
            <p:nvPr/>
          </p:nvSpPr>
          <p:spPr>
            <a:xfrm>
              <a:off x="2040275"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29"/>
            <p:cNvSpPr/>
            <p:nvPr/>
          </p:nvSpPr>
          <p:spPr>
            <a:xfrm>
              <a:off x="2040275" y="430190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29"/>
            <p:cNvSpPr/>
            <p:nvPr/>
          </p:nvSpPr>
          <p:spPr>
            <a:xfrm>
              <a:off x="2040275" y="44524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29"/>
            <p:cNvSpPr/>
            <p:nvPr/>
          </p:nvSpPr>
          <p:spPr>
            <a:xfrm>
              <a:off x="2040275" y="490395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29"/>
            <p:cNvSpPr/>
            <p:nvPr/>
          </p:nvSpPr>
          <p:spPr>
            <a:xfrm>
              <a:off x="2040275" y="505445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29"/>
            <p:cNvSpPr/>
            <p:nvPr/>
          </p:nvSpPr>
          <p:spPr>
            <a:xfrm>
              <a:off x="2040275"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29"/>
            <p:cNvSpPr/>
            <p:nvPr/>
          </p:nvSpPr>
          <p:spPr>
            <a:xfrm>
              <a:off x="2190775" y="2381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29"/>
            <p:cNvSpPr/>
            <p:nvPr/>
          </p:nvSpPr>
          <p:spPr>
            <a:xfrm>
              <a:off x="2190775"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29"/>
            <p:cNvSpPr/>
            <p:nvPr/>
          </p:nvSpPr>
          <p:spPr>
            <a:xfrm>
              <a:off x="2190775"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29"/>
            <p:cNvSpPr/>
            <p:nvPr/>
          </p:nvSpPr>
          <p:spPr>
            <a:xfrm>
              <a:off x="2190775" y="11411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29"/>
            <p:cNvSpPr/>
            <p:nvPr/>
          </p:nvSpPr>
          <p:spPr>
            <a:xfrm>
              <a:off x="2190775"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7" name="Google Shape;2177;p29"/>
            <p:cNvSpPr/>
            <p:nvPr/>
          </p:nvSpPr>
          <p:spPr>
            <a:xfrm>
              <a:off x="2190775"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8" name="Google Shape;2178;p29"/>
            <p:cNvSpPr/>
            <p:nvPr/>
          </p:nvSpPr>
          <p:spPr>
            <a:xfrm>
              <a:off x="2190775"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9" name="Google Shape;2179;p29"/>
            <p:cNvSpPr/>
            <p:nvPr/>
          </p:nvSpPr>
          <p:spPr>
            <a:xfrm>
              <a:off x="2190775"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29"/>
            <p:cNvSpPr/>
            <p:nvPr/>
          </p:nvSpPr>
          <p:spPr>
            <a:xfrm>
              <a:off x="2190775"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1" name="Google Shape;2181;p29"/>
            <p:cNvSpPr/>
            <p:nvPr/>
          </p:nvSpPr>
          <p:spPr>
            <a:xfrm>
              <a:off x="2190775" y="21947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2" name="Google Shape;2182;p29"/>
            <p:cNvSpPr/>
            <p:nvPr/>
          </p:nvSpPr>
          <p:spPr>
            <a:xfrm>
              <a:off x="2190775"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3" name="Google Shape;2183;p29"/>
            <p:cNvSpPr/>
            <p:nvPr/>
          </p:nvSpPr>
          <p:spPr>
            <a:xfrm>
              <a:off x="2190775" y="24957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4" name="Google Shape;2184;p29"/>
            <p:cNvSpPr/>
            <p:nvPr/>
          </p:nvSpPr>
          <p:spPr>
            <a:xfrm>
              <a:off x="2190775"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29"/>
            <p:cNvSpPr/>
            <p:nvPr/>
          </p:nvSpPr>
          <p:spPr>
            <a:xfrm>
              <a:off x="2190775"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6" name="Google Shape;2186;p29"/>
            <p:cNvSpPr/>
            <p:nvPr/>
          </p:nvSpPr>
          <p:spPr>
            <a:xfrm>
              <a:off x="2190775"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7" name="Google Shape;2187;p29"/>
            <p:cNvSpPr/>
            <p:nvPr/>
          </p:nvSpPr>
          <p:spPr>
            <a:xfrm>
              <a:off x="2190775"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29"/>
            <p:cNvSpPr/>
            <p:nvPr/>
          </p:nvSpPr>
          <p:spPr>
            <a:xfrm>
              <a:off x="2190775"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29"/>
            <p:cNvSpPr/>
            <p:nvPr/>
          </p:nvSpPr>
          <p:spPr>
            <a:xfrm>
              <a:off x="2190775"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29"/>
            <p:cNvSpPr/>
            <p:nvPr/>
          </p:nvSpPr>
          <p:spPr>
            <a:xfrm>
              <a:off x="2190775" y="400087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29"/>
            <p:cNvSpPr/>
            <p:nvPr/>
          </p:nvSpPr>
          <p:spPr>
            <a:xfrm>
              <a:off x="2190775"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29"/>
            <p:cNvSpPr/>
            <p:nvPr/>
          </p:nvSpPr>
          <p:spPr>
            <a:xfrm>
              <a:off x="2190775"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p29"/>
            <p:cNvSpPr/>
            <p:nvPr/>
          </p:nvSpPr>
          <p:spPr>
            <a:xfrm>
              <a:off x="2190775"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p29"/>
            <p:cNvSpPr/>
            <p:nvPr/>
          </p:nvSpPr>
          <p:spPr>
            <a:xfrm>
              <a:off x="2190775"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29"/>
            <p:cNvSpPr/>
            <p:nvPr/>
          </p:nvSpPr>
          <p:spPr>
            <a:xfrm>
              <a:off x="2190775"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6" name="Google Shape;2196;p29"/>
            <p:cNvSpPr/>
            <p:nvPr/>
          </p:nvSpPr>
          <p:spPr>
            <a:xfrm>
              <a:off x="2190775" y="535547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p29"/>
            <p:cNvSpPr/>
            <p:nvPr/>
          </p:nvSpPr>
          <p:spPr>
            <a:xfrm>
              <a:off x="2341300"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p29"/>
            <p:cNvSpPr/>
            <p:nvPr/>
          </p:nvSpPr>
          <p:spPr>
            <a:xfrm>
              <a:off x="2341300" y="6896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p29"/>
            <p:cNvSpPr/>
            <p:nvPr/>
          </p:nvSpPr>
          <p:spPr>
            <a:xfrm>
              <a:off x="2341300"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29"/>
            <p:cNvSpPr/>
            <p:nvPr/>
          </p:nvSpPr>
          <p:spPr>
            <a:xfrm>
              <a:off x="2341300"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29"/>
            <p:cNvSpPr/>
            <p:nvPr/>
          </p:nvSpPr>
          <p:spPr>
            <a:xfrm>
              <a:off x="2341300" y="14422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29"/>
            <p:cNvSpPr/>
            <p:nvPr/>
          </p:nvSpPr>
          <p:spPr>
            <a:xfrm>
              <a:off x="2341300"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29"/>
            <p:cNvSpPr/>
            <p:nvPr/>
          </p:nvSpPr>
          <p:spPr>
            <a:xfrm>
              <a:off x="2341300" y="174322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29"/>
            <p:cNvSpPr/>
            <p:nvPr/>
          </p:nvSpPr>
          <p:spPr>
            <a:xfrm>
              <a:off x="2341300"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29"/>
            <p:cNvSpPr/>
            <p:nvPr/>
          </p:nvSpPr>
          <p:spPr>
            <a:xfrm>
              <a:off x="2341300" y="23452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29"/>
            <p:cNvSpPr/>
            <p:nvPr/>
          </p:nvSpPr>
          <p:spPr>
            <a:xfrm>
              <a:off x="2341300" y="24957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29"/>
            <p:cNvSpPr/>
            <p:nvPr/>
          </p:nvSpPr>
          <p:spPr>
            <a:xfrm>
              <a:off x="2341300"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29"/>
            <p:cNvSpPr/>
            <p:nvPr/>
          </p:nvSpPr>
          <p:spPr>
            <a:xfrm>
              <a:off x="2341300"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29"/>
            <p:cNvSpPr/>
            <p:nvPr/>
          </p:nvSpPr>
          <p:spPr>
            <a:xfrm>
              <a:off x="2341300" y="29473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29"/>
            <p:cNvSpPr/>
            <p:nvPr/>
          </p:nvSpPr>
          <p:spPr>
            <a:xfrm>
              <a:off x="2341300" y="30978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29"/>
            <p:cNvSpPr/>
            <p:nvPr/>
          </p:nvSpPr>
          <p:spPr>
            <a:xfrm>
              <a:off x="2341300"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29"/>
            <p:cNvSpPr/>
            <p:nvPr/>
          </p:nvSpPr>
          <p:spPr>
            <a:xfrm>
              <a:off x="2341300"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29"/>
            <p:cNvSpPr/>
            <p:nvPr/>
          </p:nvSpPr>
          <p:spPr>
            <a:xfrm>
              <a:off x="2341300"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29"/>
            <p:cNvSpPr/>
            <p:nvPr/>
          </p:nvSpPr>
          <p:spPr>
            <a:xfrm>
              <a:off x="2341300" y="38503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29"/>
            <p:cNvSpPr/>
            <p:nvPr/>
          </p:nvSpPr>
          <p:spPr>
            <a:xfrm>
              <a:off x="2341300"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29"/>
            <p:cNvSpPr/>
            <p:nvPr/>
          </p:nvSpPr>
          <p:spPr>
            <a:xfrm>
              <a:off x="2341300"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29"/>
            <p:cNvSpPr/>
            <p:nvPr/>
          </p:nvSpPr>
          <p:spPr>
            <a:xfrm>
              <a:off x="2341300"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p29"/>
            <p:cNvSpPr/>
            <p:nvPr/>
          </p:nvSpPr>
          <p:spPr>
            <a:xfrm>
              <a:off x="2341300"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9" name="Google Shape;2219;p29"/>
            <p:cNvSpPr/>
            <p:nvPr/>
          </p:nvSpPr>
          <p:spPr>
            <a:xfrm>
              <a:off x="2341300"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0" name="Google Shape;2220;p29"/>
            <p:cNvSpPr/>
            <p:nvPr/>
          </p:nvSpPr>
          <p:spPr>
            <a:xfrm>
              <a:off x="2341300" y="505445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1" name="Google Shape;2221;p29"/>
            <p:cNvSpPr/>
            <p:nvPr/>
          </p:nvSpPr>
          <p:spPr>
            <a:xfrm>
              <a:off x="2341300"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p29"/>
            <p:cNvSpPr/>
            <p:nvPr/>
          </p:nvSpPr>
          <p:spPr>
            <a:xfrm>
              <a:off x="2341300" y="53554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p29"/>
            <p:cNvSpPr/>
            <p:nvPr/>
          </p:nvSpPr>
          <p:spPr>
            <a:xfrm>
              <a:off x="2491800" y="38862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4" name="Google Shape;2224;p29"/>
            <p:cNvSpPr/>
            <p:nvPr/>
          </p:nvSpPr>
          <p:spPr>
            <a:xfrm>
              <a:off x="2491800" y="6896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p29"/>
            <p:cNvSpPr/>
            <p:nvPr/>
          </p:nvSpPr>
          <p:spPr>
            <a:xfrm>
              <a:off x="2491800" y="8401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6" name="Google Shape;2226;p29"/>
            <p:cNvSpPr/>
            <p:nvPr/>
          </p:nvSpPr>
          <p:spPr>
            <a:xfrm>
              <a:off x="2491800" y="9906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7" name="Google Shape;2227;p29"/>
            <p:cNvSpPr/>
            <p:nvPr/>
          </p:nvSpPr>
          <p:spPr>
            <a:xfrm>
              <a:off x="2491800" y="11411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8" name="Google Shape;2228;p29"/>
            <p:cNvSpPr/>
            <p:nvPr/>
          </p:nvSpPr>
          <p:spPr>
            <a:xfrm>
              <a:off x="2491800" y="14422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9" name="Google Shape;2229;p29"/>
            <p:cNvSpPr/>
            <p:nvPr/>
          </p:nvSpPr>
          <p:spPr>
            <a:xfrm>
              <a:off x="2491800" y="174322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p29"/>
            <p:cNvSpPr/>
            <p:nvPr/>
          </p:nvSpPr>
          <p:spPr>
            <a:xfrm>
              <a:off x="2491800" y="18937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29"/>
            <p:cNvSpPr/>
            <p:nvPr/>
          </p:nvSpPr>
          <p:spPr>
            <a:xfrm>
              <a:off x="2491800" y="20442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p29"/>
            <p:cNvSpPr/>
            <p:nvPr/>
          </p:nvSpPr>
          <p:spPr>
            <a:xfrm>
              <a:off x="2491800" y="23452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29"/>
            <p:cNvSpPr/>
            <p:nvPr/>
          </p:nvSpPr>
          <p:spPr>
            <a:xfrm>
              <a:off x="2491800" y="24957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29"/>
            <p:cNvSpPr/>
            <p:nvPr/>
          </p:nvSpPr>
          <p:spPr>
            <a:xfrm>
              <a:off x="2491800"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p29"/>
            <p:cNvSpPr/>
            <p:nvPr/>
          </p:nvSpPr>
          <p:spPr>
            <a:xfrm>
              <a:off x="2491800" y="27968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29"/>
            <p:cNvSpPr/>
            <p:nvPr/>
          </p:nvSpPr>
          <p:spPr>
            <a:xfrm>
              <a:off x="2491800" y="29473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29"/>
            <p:cNvSpPr/>
            <p:nvPr/>
          </p:nvSpPr>
          <p:spPr>
            <a:xfrm>
              <a:off x="2491800" y="30978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29"/>
            <p:cNvSpPr/>
            <p:nvPr/>
          </p:nvSpPr>
          <p:spPr>
            <a:xfrm>
              <a:off x="2491800" y="32483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29"/>
            <p:cNvSpPr/>
            <p:nvPr/>
          </p:nvSpPr>
          <p:spPr>
            <a:xfrm>
              <a:off x="2491800"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29"/>
            <p:cNvSpPr/>
            <p:nvPr/>
          </p:nvSpPr>
          <p:spPr>
            <a:xfrm>
              <a:off x="2491800" y="38503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29"/>
            <p:cNvSpPr/>
            <p:nvPr/>
          </p:nvSpPr>
          <p:spPr>
            <a:xfrm>
              <a:off x="2491800" y="40008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2" name="Google Shape;2242;p29"/>
            <p:cNvSpPr/>
            <p:nvPr/>
          </p:nvSpPr>
          <p:spPr>
            <a:xfrm>
              <a:off x="2491800" y="41514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p29"/>
            <p:cNvSpPr/>
            <p:nvPr/>
          </p:nvSpPr>
          <p:spPr>
            <a:xfrm>
              <a:off x="2491800" y="430190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29"/>
            <p:cNvSpPr/>
            <p:nvPr/>
          </p:nvSpPr>
          <p:spPr>
            <a:xfrm>
              <a:off x="2491800" y="46029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p29"/>
            <p:cNvSpPr/>
            <p:nvPr/>
          </p:nvSpPr>
          <p:spPr>
            <a:xfrm>
              <a:off x="2491800" y="47534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29"/>
            <p:cNvSpPr/>
            <p:nvPr/>
          </p:nvSpPr>
          <p:spPr>
            <a:xfrm>
              <a:off x="2491800" y="505445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p29"/>
            <p:cNvSpPr/>
            <p:nvPr/>
          </p:nvSpPr>
          <p:spPr>
            <a:xfrm>
              <a:off x="2491800" y="53554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8" name="Google Shape;2248;p29"/>
            <p:cNvSpPr/>
            <p:nvPr/>
          </p:nvSpPr>
          <p:spPr>
            <a:xfrm>
              <a:off x="2642325"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p29"/>
            <p:cNvSpPr/>
            <p:nvPr/>
          </p:nvSpPr>
          <p:spPr>
            <a:xfrm>
              <a:off x="2642325"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0" name="Google Shape;2250;p29"/>
            <p:cNvSpPr/>
            <p:nvPr/>
          </p:nvSpPr>
          <p:spPr>
            <a:xfrm>
              <a:off x="2642325" y="11411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p29"/>
            <p:cNvSpPr/>
            <p:nvPr/>
          </p:nvSpPr>
          <p:spPr>
            <a:xfrm>
              <a:off x="2642325"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2" name="Google Shape;2252;p29"/>
            <p:cNvSpPr/>
            <p:nvPr/>
          </p:nvSpPr>
          <p:spPr>
            <a:xfrm>
              <a:off x="2642325"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3" name="Google Shape;2253;p29"/>
            <p:cNvSpPr/>
            <p:nvPr/>
          </p:nvSpPr>
          <p:spPr>
            <a:xfrm>
              <a:off x="2642325" y="18937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4" name="Google Shape;2254;p29"/>
            <p:cNvSpPr/>
            <p:nvPr/>
          </p:nvSpPr>
          <p:spPr>
            <a:xfrm>
              <a:off x="2642325" y="20442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p29"/>
            <p:cNvSpPr/>
            <p:nvPr/>
          </p:nvSpPr>
          <p:spPr>
            <a:xfrm>
              <a:off x="2642325"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29"/>
            <p:cNvSpPr/>
            <p:nvPr/>
          </p:nvSpPr>
          <p:spPr>
            <a:xfrm>
              <a:off x="2642325" y="24957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29"/>
            <p:cNvSpPr/>
            <p:nvPr/>
          </p:nvSpPr>
          <p:spPr>
            <a:xfrm>
              <a:off x="2642325"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29"/>
            <p:cNvSpPr/>
            <p:nvPr/>
          </p:nvSpPr>
          <p:spPr>
            <a:xfrm>
              <a:off x="2642325" y="30978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29"/>
            <p:cNvSpPr/>
            <p:nvPr/>
          </p:nvSpPr>
          <p:spPr>
            <a:xfrm>
              <a:off x="2642325"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0" name="Google Shape;2260;p29"/>
            <p:cNvSpPr/>
            <p:nvPr/>
          </p:nvSpPr>
          <p:spPr>
            <a:xfrm>
              <a:off x="2642325"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29"/>
            <p:cNvSpPr/>
            <p:nvPr/>
          </p:nvSpPr>
          <p:spPr>
            <a:xfrm>
              <a:off x="2642325" y="40008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p29"/>
            <p:cNvSpPr/>
            <p:nvPr/>
          </p:nvSpPr>
          <p:spPr>
            <a:xfrm>
              <a:off x="2642325"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3" name="Google Shape;2263;p29"/>
            <p:cNvSpPr/>
            <p:nvPr/>
          </p:nvSpPr>
          <p:spPr>
            <a:xfrm>
              <a:off x="2642325"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p29"/>
            <p:cNvSpPr/>
            <p:nvPr/>
          </p:nvSpPr>
          <p:spPr>
            <a:xfrm>
              <a:off x="2642325"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29"/>
            <p:cNvSpPr/>
            <p:nvPr/>
          </p:nvSpPr>
          <p:spPr>
            <a:xfrm>
              <a:off x="2642325"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6" name="Google Shape;2266;p29"/>
            <p:cNvSpPr/>
            <p:nvPr/>
          </p:nvSpPr>
          <p:spPr>
            <a:xfrm>
              <a:off x="2642325"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7" name="Google Shape;2267;p29"/>
            <p:cNvSpPr/>
            <p:nvPr/>
          </p:nvSpPr>
          <p:spPr>
            <a:xfrm>
              <a:off x="2642325" y="505445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29"/>
            <p:cNvSpPr/>
            <p:nvPr/>
          </p:nvSpPr>
          <p:spPr>
            <a:xfrm>
              <a:off x="2792825" y="2381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9" name="Google Shape;2269;p29"/>
            <p:cNvSpPr/>
            <p:nvPr/>
          </p:nvSpPr>
          <p:spPr>
            <a:xfrm>
              <a:off x="2792825" y="6896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0" name="Google Shape;2270;p29"/>
            <p:cNvSpPr/>
            <p:nvPr/>
          </p:nvSpPr>
          <p:spPr>
            <a:xfrm>
              <a:off x="2792825" y="9906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1" name="Google Shape;2271;p29"/>
            <p:cNvSpPr/>
            <p:nvPr/>
          </p:nvSpPr>
          <p:spPr>
            <a:xfrm>
              <a:off x="2792825" y="14422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29"/>
            <p:cNvSpPr/>
            <p:nvPr/>
          </p:nvSpPr>
          <p:spPr>
            <a:xfrm>
              <a:off x="2792825" y="15927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3" name="Google Shape;2273;p29"/>
            <p:cNvSpPr/>
            <p:nvPr/>
          </p:nvSpPr>
          <p:spPr>
            <a:xfrm>
              <a:off x="2792825" y="21947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4" name="Google Shape;2274;p29"/>
            <p:cNvSpPr/>
            <p:nvPr/>
          </p:nvSpPr>
          <p:spPr>
            <a:xfrm>
              <a:off x="2792825" y="23452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5" name="Google Shape;2275;p29"/>
            <p:cNvSpPr/>
            <p:nvPr/>
          </p:nvSpPr>
          <p:spPr>
            <a:xfrm>
              <a:off x="2792825"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6" name="Google Shape;2276;p29"/>
            <p:cNvSpPr/>
            <p:nvPr/>
          </p:nvSpPr>
          <p:spPr>
            <a:xfrm>
              <a:off x="2792825" y="27968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29"/>
            <p:cNvSpPr/>
            <p:nvPr/>
          </p:nvSpPr>
          <p:spPr>
            <a:xfrm>
              <a:off x="2792825" y="29473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8" name="Google Shape;2278;p29"/>
            <p:cNvSpPr/>
            <p:nvPr/>
          </p:nvSpPr>
          <p:spPr>
            <a:xfrm>
              <a:off x="2792825" y="30978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9" name="Google Shape;2279;p29"/>
            <p:cNvSpPr/>
            <p:nvPr/>
          </p:nvSpPr>
          <p:spPr>
            <a:xfrm>
              <a:off x="2792825"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29"/>
            <p:cNvSpPr/>
            <p:nvPr/>
          </p:nvSpPr>
          <p:spPr>
            <a:xfrm>
              <a:off x="2792825" y="36998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29"/>
            <p:cNvSpPr/>
            <p:nvPr/>
          </p:nvSpPr>
          <p:spPr>
            <a:xfrm>
              <a:off x="2792825" y="38503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p29"/>
            <p:cNvSpPr/>
            <p:nvPr/>
          </p:nvSpPr>
          <p:spPr>
            <a:xfrm>
              <a:off x="2792825" y="41514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p29"/>
            <p:cNvSpPr/>
            <p:nvPr/>
          </p:nvSpPr>
          <p:spPr>
            <a:xfrm>
              <a:off x="2792825" y="49039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29"/>
            <p:cNvSpPr/>
            <p:nvPr/>
          </p:nvSpPr>
          <p:spPr>
            <a:xfrm>
              <a:off x="2792825" y="52049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29"/>
            <p:cNvSpPr/>
            <p:nvPr/>
          </p:nvSpPr>
          <p:spPr>
            <a:xfrm>
              <a:off x="2792825" y="53554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29"/>
            <p:cNvSpPr/>
            <p:nvPr/>
          </p:nvSpPr>
          <p:spPr>
            <a:xfrm>
              <a:off x="2943325"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29"/>
            <p:cNvSpPr/>
            <p:nvPr/>
          </p:nvSpPr>
          <p:spPr>
            <a:xfrm>
              <a:off x="2943325"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29"/>
            <p:cNvSpPr/>
            <p:nvPr/>
          </p:nvSpPr>
          <p:spPr>
            <a:xfrm>
              <a:off x="2943325"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29"/>
            <p:cNvSpPr/>
            <p:nvPr/>
          </p:nvSpPr>
          <p:spPr>
            <a:xfrm>
              <a:off x="2943325"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29"/>
            <p:cNvSpPr/>
            <p:nvPr/>
          </p:nvSpPr>
          <p:spPr>
            <a:xfrm>
              <a:off x="2943325"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29"/>
            <p:cNvSpPr/>
            <p:nvPr/>
          </p:nvSpPr>
          <p:spPr>
            <a:xfrm>
              <a:off x="2943325"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29"/>
            <p:cNvSpPr/>
            <p:nvPr/>
          </p:nvSpPr>
          <p:spPr>
            <a:xfrm>
              <a:off x="2943325"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29"/>
            <p:cNvSpPr/>
            <p:nvPr/>
          </p:nvSpPr>
          <p:spPr>
            <a:xfrm>
              <a:off x="2943325"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29"/>
            <p:cNvSpPr/>
            <p:nvPr/>
          </p:nvSpPr>
          <p:spPr>
            <a:xfrm>
              <a:off x="2943325"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29"/>
            <p:cNvSpPr/>
            <p:nvPr/>
          </p:nvSpPr>
          <p:spPr>
            <a:xfrm>
              <a:off x="2943325"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29"/>
            <p:cNvSpPr/>
            <p:nvPr/>
          </p:nvSpPr>
          <p:spPr>
            <a:xfrm>
              <a:off x="2943325"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29"/>
            <p:cNvSpPr/>
            <p:nvPr/>
          </p:nvSpPr>
          <p:spPr>
            <a:xfrm>
              <a:off x="2943325"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29"/>
            <p:cNvSpPr/>
            <p:nvPr/>
          </p:nvSpPr>
          <p:spPr>
            <a:xfrm>
              <a:off x="2943325"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29"/>
            <p:cNvSpPr/>
            <p:nvPr/>
          </p:nvSpPr>
          <p:spPr>
            <a:xfrm>
              <a:off x="2943325"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29"/>
            <p:cNvSpPr/>
            <p:nvPr/>
          </p:nvSpPr>
          <p:spPr>
            <a:xfrm>
              <a:off x="2943325"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29"/>
            <p:cNvSpPr/>
            <p:nvPr/>
          </p:nvSpPr>
          <p:spPr>
            <a:xfrm>
              <a:off x="2943325"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29"/>
            <p:cNvSpPr/>
            <p:nvPr/>
          </p:nvSpPr>
          <p:spPr>
            <a:xfrm>
              <a:off x="2943325"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29"/>
            <p:cNvSpPr/>
            <p:nvPr/>
          </p:nvSpPr>
          <p:spPr>
            <a:xfrm>
              <a:off x="2943325"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29"/>
            <p:cNvSpPr/>
            <p:nvPr/>
          </p:nvSpPr>
          <p:spPr>
            <a:xfrm>
              <a:off x="3093850"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29"/>
            <p:cNvSpPr/>
            <p:nvPr/>
          </p:nvSpPr>
          <p:spPr>
            <a:xfrm>
              <a:off x="3093850" y="6896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29"/>
            <p:cNvSpPr/>
            <p:nvPr/>
          </p:nvSpPr>
          <p:spPr>
            <a:xfrm>
              <a:off x="3093850" y="11411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29"/>
            <p:cNvSpPr/>
            <p:nvPr/>
          </p:nvSpPr>
          <p:spPr>
            <a:xfrm>
              <a:off x="3093850" y="17432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29"/>
            <p:cNvSpPr/>
            <p:nvPr/>
          </p:nvSpPr>
          <p:spPr>
            <a:xfrm>
              <a:off x="3093850" y="23452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29"/>
            <p:cNvSpPr/>
            <p:nvPr/>
          </p:nvSpPr>
          <p:spPr>
            <a:xfrm>
              <a:off x="3093850" y="30978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29"/>
            <p:cNvSpPr/>
            <p:nvPr/>
          </p:nvSpPr>
          <p:spPr>
            <a:xfrm>
              <a:off x="3093850" y="4301900"/>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29"/>
            <p:cNvSpPr/>
            <p:nvPr/>
          </p:nvSpPr>
          <p:spPr>
            <a:xfrm>
              <a:off x="3093850" y="44524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2" name="Google Shape;2312;p29"/>
            <p:cNvSpPr/>
            <p:nvPr/>
          </p:nvSpPr>
          <p:spPr>
            <a:xfrm>
              <a:off x="3093850" y="535547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29"/>
            <p:cNvSpPr/>
            <p:nvPr/>
          </p:nvSpPr>
          <p:spPr>
            <a:xfrm>
              <a:off x="324435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29"/>
            <p:cNvSpPr/>
            <p:nvPr/>
          </p:nvSpPr>
          <p:spPr>
            <a:xfrm>
              <a:off x="324435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p29"/>
            <p:cNvSpPr/>
            <p:nvPr/>
          </p:nvSpPr>
          <p:spPr>
            <a:xfrm>
              <a:off x="324435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29"/>
            <p:cNvSpPr/>
            <p:nvPr/>
          </p:nvSpPr>
          <p:spPr>
            <a:xfrm>
              <a:off x="324435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29"/>
            <p:cNvSpPr/>
            <p:nvPr/>
          </p:nvSpPr>
          <p:spPr>
            <a:xfrm>
              <a:off x="3244350"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29"/>
            <p:cNvSpPr/>
            <p:nvPr/>
          </p:nvSpPr>
          <p:spPr>
            <a:xfrm>
              <a:off x="324435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9" name="Google Shape;2319;p29"/>
            <p:cNvSpPr/>
            <p:nvPr/>
          </p:nvSpPr>
          <p:spPr>
            <a:xfrm>
              <a:off x="324435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0" name="Google Shape;2320;p29"/>
            <p:cNvSpPr/>
            <p:nvPr/>
          </p:nvSpPr>
          <p:spPr>
            <a:xfrm>
              <a:off x="324435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1" name="Google Shape;2321;p29"/>
            <p:cNvSpPr/>
            <p:nvPr/>
          </p:nvSpPr>
          <p:spPr>
            <a:xfrm>
              <a:off x="3394875" y="2381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2" name="Google Shape;2322;p29"/>
            <p:cNvSpPr/>
            <p:nvPr/>
          </p:nvSpPr>
          <p:spPr>
            <a:xfrm>
              <a:off x="3394875"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3" name="Google Shape;2323;p29"/>
            <p:cNvSpPr/>
            <p:nvPr/>
          </p:nvSpPr>
          <p:spPr>
            <a:xfrm>
              <a:off x="3394875"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4" name="Google Shape;2324;p29"/>
            <p:cNvSpPr/>
            <p:nvPr/>
          </p:nvSpPr>
          <p:spPr>
            <a:xfrm>
              <a:off x="3394875" y="38503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5" name="Google Shape;2325;p29"/>
            <p:cNvSpPr/>
            <p:nvPr/>
          </p:nvSpPr>
          <p:spPr>
            <a:xfrm>
              <a:off x="3394875"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6" name="Google Shape;2326;p29"/>
            <p:cNvSpPr/>
            <p:nvPr/>
          </p:nvSpPr>
          <p:spPr>
            <a:xfrm>
              <a:off x="3394875"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7" name="Google Shape;2327;p29"/>
            <p:cNvSpPr/>
            <p:nvPr/>
          </p:nvSpPr>
          <p:spPr>
            <a:xfrm>
              <a:off x="3545375" y="6896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8" name="Google Shape;2328;p29"/>
            <p:cNvSpPr/>
            <p:nvPr/>
          </p:nvSpPr>
          <p:spPr>
            <a:xfrm>
              <a:off x="3545375" y="15927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p29"/>
            <p:cNvSpPr/>
            <p:nvPr/>
          </p:nvSpPr>
          <p:spPr>
            <a:xfrm>
              <a:off x="3545375"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30" name="Google Shape;2330;p29"/>
          <p:cNvGrpSpPr/>
          <p:nvPr/>
        </p:nvGrpSpPr>
        <p:grpSpPr>
          <a:xfrm rot="10800000">
            <a:off x="6367294" y="28698"/>
            <a:ext cx="2309820" cy="5086302"/>
            <a:chOff x="1287725" y="238125"/>
            <a:chExt cx="2379050" cy="5238750"/>
          </a:xfrm>
        </p:grpSpPr>
        <p:sp>
          <p:nvSpPr>
            <p:cNvPr id="2331" name="Google Shape;2331;p29"/>
            <p:cNvSpPr/>
            <p:nvPr/>
          </p:nvSpPr>
          <p:spPr>
            <a:xfrm>
              <a:off x="1287725" y="3886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p29"/>
            <p:cNvSpPr/>
            <p:nvPr/>
          </p:nvSpPr>
          <p:spPr>
            <a:xfrm>
              <a:off x="1287725" y="6896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p29"/>
            <p:cNvSpPr/>
            <p:nvPr/>
          </p:nvSpPr>
          <p:spPr>
            <a:xfrm>
              <a:off x="1287725"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29"/>
            <p:cNvSpPr/>
            <p:nvPr/>
          </p:nvSpPr>
          <p:spPr>
            <a:xfrm>
              <a:off x="1287725" y="129170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p29"/>
            <p:cNvSpPr/>
            <p:nvPr/>
          </p:nvSpPr>
          <p:spPr>
            <a:xfrm>
              <a:off x="1287725" y="17432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p29"/>
            <p:cNvSpPr/>
            <p:nvPr/>
          </p:nvSpPr>
          <p:spPr>
            <a:xfrm>
              <a:off x="1287725"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7" name="Google Shape;2337;p29"/>
            <p:cNvSpPr/>
            <p:nvPr/>
          </p:nvSpPr>
          <p:spPr>
            <a:xfrm>
              <a:off x="1287725" y="20442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8" name="Google Shape;2338;p29"/>
            <p:cNvSpPr/>
            <p:nvPr/>
          </p:nvSpPr>
          <p:spPr>
            <a:xfrm>
              <a:off x="1287725"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9" name="Google Shape;2339;p29"/>
            <p:cNvSpPr/>
            <p:nvPr/>
          </p:nvSpPr>
          <p:spPr>
            <a:xfrm>
              <a:off x="1287725" y="294730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0" name="Google Shape;2340;p29"/>
            <p:cNvSpPr/>
            <p:nvPr/>
          </p:nvSpPr>
          <p:spPr>
            <a:xfrm>
              <a:off x="1287725"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1" name="Google Shape;2341;p29"/>
            <p:cNvSpPr/>
            <p:nvPr/>
          </p:nvSpPr>
          <p:spPr>
            <a:xfrm>
              <a:off x="1287725" y="38503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p29"/>
            <p:cNvSpPr/>
            <p:nvPr/>
          </p:nvSpPr>
          <p:spPr>
            <a:xfrm>
              <a:off x="1287725" y="44524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29"/>
            <p:cNvSpPr/>
            <p:nvPr/>
          </p:nvSpPr>
          <p:spPr>
            <a:xfrm>
              <a:off x="1287725"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29"/>
            <p:cNvSpPr/>
            <p:nvPr/>
          </p:nvSpPr>
          <p:spPr>
            <a:xfrm>
              <a:off x="1287725" y="505445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29"/>
            <p:cNvSpPr/>
            <p:nvPr/>
          </p:nvSpPr>
          <p:spPr>
            <a:xfrm>
              <a:off x="1287725" y="52049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p29"/>
            <p:cNvSpPr/>
            <p:nvPr/>
          </p:nvSpPr>
          <p:spPr>
            <a:xfrm>
              <a:off x="1438225" y="3886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p29"/>
            <p:cNvSpPr/>
            <p:nvPr/>
          </p:nvSpPr>
          <p:spPr>
            <a:xfrm>
              <a:off x="1438225" y="23452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8" name="Google Shape;2348;p29"/>
            <p:cNvSpPr/>
            <p:nvPr/>
          </p:nvSpPr>
          <p:spPr>
            <a:xfrm>
              <a:off x="1438225"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p29"/>
            <p:cNvSpPr/>
            <p:nvPr/>
          </p:nvSpPr>
          <p:spPr>
            <a:xfrm>
              <a:off x="1438225" y="41514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0" name="Google Shape;2350;p29"/>
            <p:cNvSpPr/>
            <p:nvPr/>
          </p:nvSpPr>
          <p:spPr>
            <a:xfrm>
              <a:off x="1588750" y="3886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p29"/>
            <p:cNvSpPr/>
            <p:nvPr/>
          </p:nvSpPr>
          <p:spPr>
            <a:xfrm>
              <a:off x="1588750" y="53912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29"/>
            <p:cNvSpPr/>
            <p:nvPr/>
          </p:nvSpPr>
          <p:spPr>
            <a:xfrm>
              <a:off x="1588750" y="6896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29"/>
            <p:cNvSpPr/>
            <p:nvPr/>
          </p:nvSpPr>
          <p:spPr>
            <a:xfrm>
              <a:off x="158875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29"/>
            <p:cNvSpPr/>
            <p:nvPr/>
          </p:nvSpPr>
          <p:spPr>
            <a:xfrm>
              <a:off x="158875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29"/>
            <p:cNvSpPr/>
            <p:nvPr/>
          </p:nvSpPr>
          <p:spPr>
            <a:xfrm>
              <a:off x="1588750" y="20442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29"/>
            <p:cNvSpPr/>
            <p:nvPr/>
          </p:nvSpPr>
          <p:spPr>
            <a:xfrm>
              <a:off x="1588750" y="23452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29"/>
            <p:cNvSpPr/>
            <p:nvPr/>
          </p:nvSpPr>
          <p:spPr>
            <a:xfrm>
              <a:off x="1588750" y="30978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29"/>
            <p:cNvSpPr/>
            <p:nvPr/>
          </p:nvSpPr>
          <p:spPr>
            <a:xfrm>
              <a:off x="1588750" y="35493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29"/>
            <p:cNvSpPr/>
            <p:nvPr/>
          </p:nvSpPr>
          <p:spPr>
            <a:xfrm>
              <a:off x="1588750" y="53554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p29"/>
            <p:cNvSpPr/>
            <p:nvPr/>
          </p:nvSpPr>
          <p:spPr>
            <a:xfrm>
              <a:off x="1739250" y="3886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1" name="Google Shape;2361;p29"/>
            <p:cNvSpPr/>
            <p:nvPr/>
          </p:nvSpPr>
          <p:spPr>
            <a:xfrm>
              <a:off x="1739250"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2" name="Google Shape;2362;p29"/>
            <p:cNvSpPr/>
            <p:nvPr/>
          </p:nvSpPr>
          <p:spPr>
            <a:xfrm>
              <a:off x="1739250"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3" name="Google Shape;2363;p29"/>
            <p:cNvSpPr/>
            <p:nvPr/>
          </p:nvSpPr>
          <p:spPr>
            <a:xfrm>
              <a:off x="1739250"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29"/>
            <p:cNvSpPr/>
            <p:nvPr/>
          </p:nvSpPr>
          <p:spPr>
            <a:xfrm>
              <a:off x="1739250" y="17432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5" name="Google Shape;2365;p29"/>
            <p:cNvSpPr/>
            <p:nvPr/>
          </p:nvSpPr>
          <p:spPr>
            <a:xfrm>
              <a:off x="1739250" y="20442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6" name="Google Shape;2366;p29"/>
            <p:cNvSpPr/>
            <p:nvPr/>
          </p:nvSpPr>
          <p:spPr>
            <a:xfrm>
              <a:off x="1739250"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7" name="Google Shape;2367;p29"/>
            <p:cNvSpPr/>
            <p:nvPr/>
          </p:nvSpPr>
          <p:spPr>
            <a:xfrm>
              <a:off x="1739250" y="23452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8" name="Google Shape;2368;p29"/>
            <p:cNvSpPr/>
            <p:nvPr/>
          </p:nvSpPr>
          <p:spPr>
            <a:xfrm>
              <a:off x="1739250" y="29473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29"/>
            <p:cNvSpPr/>
            <p:nvPr/>
          </p:nvSpPr>
          <p:spPr>
            <a:xfrm>
              <a:off x="1739250" y="30978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0" name="Google Shape;2370;p29"/>
            <p:cNvSpPr/>
            <p:nvPr/>
          </p:nvSpPr>
          <p:spPr>
            <a:xfrm>
              <a:off x="1739250"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1" name="Google Shape;2371;p29"/>
            <p:cNvSpPr/>
            <p:nvPr/>
          </p:nvSpPr>
          <p:spPr>
            <a:xfrm>
              <a:off x="1739250" y="385037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29"/>
            <p:cNvSpPr/>
            <p:nvPr/>
          </p:nvSpPr>
          <p:spPr>
            <a:xfrm>
              <a:off x="1739250" y="400087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29"/>
            <p:cNvSpPr/>
            <p:nvPr/>
          </p:nvSpPr>
          <p:spPr>
            <a:xfrm>
              <a:off x="1739250" y="44524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29"/>
            <p:cNvSpPr/>
            <p:nvPr/>
          </p:nvSpPr>
          <p:spPr>
            <a:xfrm>
              <a:off x="1739250"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29"/>
            <p:cNvSpPr/>
            <p:nvPr/>
          </p:nvSpPr>
          <p:spPr>
            <a:xfrm>
              <a:off x="1739250"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29"/>
            <p:cNvSpPr/>
            <p:nvPr/>
          </p:nvSpPr>
          <p:spPr>
            <a:xfrm>
              <a:off x="1739250" y="505445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29"/>
            <p:cNvSpPr/>
            <p:nvPr/>
          </p:nvSpPr>
          <p:spPr>
            <a:xfrm>
              <a:off x="1889750" y="539125"/>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29"/>
            <p:cNvSpPr/>
            <p:nvPr/>
          </p:nvSpPr>
          <p:spPr>
            <a:xfrm>
              <a:off x="1889750" y="68965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29"/>
            <p:cNvSpPr/>
            <p:nvPr/>
          </p:nvSpPr>
          <p:spPr>
            <a:xfrm>
              <a:off x="1889750" y="99067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29"/>
            <p:cNvSpPr/>
            <p:nvPr/>
          </p:nvSpPr>
          <p:spPr>
            <a:xfrm>
              <a:off x="1889750" y="1141175"/>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29"/>
            <p:cNvSpPr/>
            <p:nvPr/>
          </p:nvSpPr>
          <p:spPr>
            <a:xfrm>
              <a:off x="1889750" y="1291700"/>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29"/>
            <p:cNvSpPr/>
            <p:nvPr/>
          </p:nvSpPr>
          <p:spPr>
            <a:xfrm>
              <a:off x="1889750" y="1592700"/>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29"/>
            <p:cNvSpPr/>
            <p:nvPr/>
          </p:nvSpPr>
          <p:spPr>
            <a:xfrm>
              <a:off x="1889750" y="3248325"/>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29"/>
            <p:cNvSpPr/>
            <p:nvPr/>
          </p:nvSpPr>
          <p:spPr>
            <a:xfrm>
              <a:off x="1889750" y="35493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29"/>
            <p:cNvSpPr/>
            <p:nvPr/>
          </p:nvSpPr>
          <p:spPr>
            <a:xfrm>
              <a:off x="1889750" y="369987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6" name="Google Shape;2386;p29"/>
            <p:cNvSpPr/>
            <p:nvPr/>
          </p:nvSpPr>
          <p:spPr>
            <a:xfrm>
              <a:off x="1889750" y="5054450"/>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7" name="Google Shape;2387;p29"/>
            <p:cNvSpPr/>
            <p:nvPr/>
          </p:nvSpPr>
          <p:spPr>
            <a:xfrm>
              <a:off x="1889750" y="5355475"/>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8" name="Google Shape;2388;p29"/>
            <p:cNvSpPr/>
            <p:nvPr/>
          </p:nvSpPr>
          <p:spPr>
            <a:xfrm>
              <a:off x="2040275" y="23812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9" name="Google Shape;2389;p29"/>
            <p:cNvSpPr/>
            <p:nvPr/>
          </p:nvSpPr>
          <p:spPr>
            <a:xfrm>
              <a:off x="2040275" y="539125"/>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p29"/>
            <p:cNvSpPr/>
            <p:nvPr/>
          </p:nvSpPr>
          <p:spPr>
            <a:xfrm>
              <a:off x="2040275" y="8401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1" name="Google Shape;2391;p29"/>
            <p:cNvSpPr/>
            <p:nvPr/>
          </p:nvSpPr>
          <p:spPr>
            <a:xfrm>
              <a:off x="2040275" y="9906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2" name="Google Shape;2392;p29"/>
            <p:cNvSpPr/>
            <p:nvPr/>
          </p:nvSpPr>
          <p:spPr>
            <a:xfrm>
              <a:off x="2040275" y="1592700"/>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p29"/>
            <p:cNvSpPr/>
            <p:nvPr/>
          </p:nvSpPr>
          <p:spPr>
            <a:xfrm>
              <a:off x="2040275" y="2194750"/>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29"/>
            <p:cNvSpPr/>
            <p:nvPr/>
          </p:nvSpPr>
          <p:spPr>
            <a:xfrm>
              <a:off x="2040275" y="2345275"/>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5" name="Google Shape;2395;p29"/>
            <p:cNvSpPr/>
            <p:nvPr/>
          </p:nvSpPr>
          <p:spPr>
            <a:xfrm>
              <a:off x="2040275" y="249577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29"/>
            <p:cNvSpPr/>
            <p:nvPr/>
          </p:nvSpPr>
          <p:spPr>
            <a:xfrm>
              <a:off x="2040275" y="33988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p29"/>
            <p:cNvSpPr/>
            <p:nvPr/>
          </p:nvSpPr>
          <p:spPr>
            <a:xfrm>
              <a:off x="2040275" y="4151400"/>
              <a:ext cx="121400" cy="121400"/>
            </a:xfrm>
            <a:custGeom>
              <a:rect b="b" l="l" r="r" t="t"/>
              <a:pathLst>
                <a:path extrusionOk="0" h="4856" w="4856">
                  <a:moveTo>
                    <a:pt x="0" y="0"/>
                  </a:moveTo>
                  <a:lnTo>
                    <a:pt x="0"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29"/>
            <p:cNvSpPr/>
            <p:nvPr/>
          </p:nvSpPr>
          <p:spPr>
            <a:xfrm>
              <a:off x="2040275" y="460292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9" name="Google Shape;2399;p29"/>
            <p:cNvSpPr/>
            <p:nvPr/>
          </p:nvSpPr>
          <p:spPr>
            <a:xfrm>
              <a:off x="2040275" y="4753450"/>
              <a:ext cx="121400" cy="121400"/>
            </a:xfrm>
            <a:custGeom>
              <a:rect b="b" l="l" r="r" t="t"/>
              <a:pathLst>
                <a:path extrusionOk="0" h="4856" w="4856">
                  <a:moveTo>
                    <a:pt x="0" y="0"/>
                  </a:moveTo>
                  <a:lnTo>
                    <a:pt x="0"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0" name="Google Shape;2400;p29"/>
            <p:cNvSpPr/>
            <p:nvPr/>
          </p:nvSpPr>
          <p:spPr>
            <a:xfrm>
              <a:off x="2040275" y="5355475"/>
              <a:ext cx="121400" cy="121400"/>
            </a:xfrm>
            <a:custGeom>
              <a:rect b="b" l="l" r="r" t="t"/>
              <a:pathLst>
                <a:path extrusionOk="0" h="4856"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1" name="Google Shape;2401;p29"/>
            <p:cNvSpPr/>
            <p:nvPr/>
          </p:nvSpPr>
          <p:spPr>
            <a:xfrm>
              <a:off x="2190775" y="38862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29"/>
            <p:cNvSpPr/>
            <p:nvPr/>
          </p:nvSpPr>
          <p:spPr>
            <a:xfrm>
              <a:off x="2190775" y="539125"/>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3" name="Google Shape;2403;p29"/>
            <p:cNvSpPr/>
            <p:nvPr/>
          </p:nvSpPr>
          <p:spPr>
            <a:xfrm>
              <a:off x="2190775" y="990675"/>
              <a:ext cx="121425" cy="121400"/>
            </a:xfrm>
            <a:custGeom>
              <a:rect b="b" l="l" r="r" t="t"/>
              <a:pathLst>
                <a:path extrusionOk="0" h="4856" w="4857">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4" name="Google Shape;2404;p29"/>
            <p:cNvSpPr/>
            <p:nvPr/>
          </p:nvSpPr>
          <p:spPr>
            <a:xfrm>
              <a:off x="2190775" y="1442200"/>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5" name="Google Shape;2405;p29"/>
            <p:cNvSpPr/>
            <p:nvPr/>
          </p:nvSpPr>
          <p:spPr>
            <a:xfrm>
              <a:off x="2190775" y="2646275"/>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6" name="Google Shape;2406;p29"/>
            <p:cNvSpPr/>
            <p:nvPr/>
          </p:nvSpPr>
          <p:spPr>
            <a:xfrm>
              <a:off x="2190775" y="2947300"/>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7" name="Google Shape;2407;p29"/>
            <p:cNvSpPr/>
            <p:nvPr/>
          </p:nvSpPr>
          <p:spPr>
            <a:xfrm>
              <a:off x="2190775" y="3850375"/>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8" name="Google Shape;2408;p29"/>
            <p:cNvSpPr/>
            <p:nvPr/>
          </p:nvSpPr>
          <p:spPr>
            <a:xfrm>
              <a:off x="2190775" y="430190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9" name="Google Shape;2409;p29"/>
            <p:cNvSpPr/>
            <p:nvPr/>
          </p:nvSpPr>
          <p:spPr>
            <a:xfrm>
              <a:off x="2190775" y="4903950"/>
              <a:ext cx="121425" cy="121400"/>
            </a:xfrm>
            <a:custGeom>
              <a:rect b="b" l="l" r="r" t="t"/>
              <a:pathLst>
                <a:path extrusionOk="0" h="4856"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0" name="Google Shape;2410;p29"/>
            <p:cNvSpPr/>
            <p:nvPr/>
          </p:nvSpPr>
          <p:spPr>
            <a:xfrm>
              <a:off x="2341300"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1" name="Google Shape;2411;p29"/>
            <p:cNvSpPr/>
            <p:nvPr/>
          </p:nvSpPr>
          <p:spPr>
            <a:xfrm>
              <a:off x="2341300" y="3886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2" name="Google Shape;2412;p29"/>
            <p:cNvSpPr/>
            <p:nvPr/>
          </p:nvSpPr>
          <p:spPr>
            <a:xfrm>
              <a:off x="2341300"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3" name="Google Shape;2413;p29"/>
            <p:cNvSpPr/>
            <p:nvPr/>
          </p:nvSpPr>
          <p:spPr>
            <a:xfrm>
              <a:off x="2341300"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4" name="Google Shape;2414;p29"/>
            <p:cNvSpPr/>
            <p:nvPr/>
          </p:nvSpPr>
          <p:spPr>
            <a:xfrm>
              <a:off x="2341300"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5" name="Google Shape;2415;p29"/>
            <p:cNvSpPr/>
            <p:nvPr/>
          </p:nvSpPr>
          <p:spPr>
            <a:xfrm>
              <a:off x="2341300" y="20442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6" name="Google Shape;2416;p29"/>
            <p:cNvSpPr/>
            <p:nvPr/>
          </p:nvSpPr>
          <p:spPr>
            <a:xfrm>
              <a:off x="2341300"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7" name="Google Shape;2417;p29"/>
            <p:cNvSpPr/>
            <p:nvPr/>
          </p:nvSpPr>
          <p:spPr>
            <a:xfrm>
              <a:off x="2341300" y="40008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29"/>
            <p:cNvSpPr/>
            <p:nvPr/>
          </p:nvSpPr>
          <p:spPr>
            <a:xfrm>
              <a:off x="2491800"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p29"/>
            <p:cNvSpPr/>
            <p:nvPr/>
          </p:nvSpPr>
          <p:spPr>
            <a:xfrm>
              <a:off x="2491800" y="129170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p29"/>
            <p:cNvSpPr/>
            <p:nvPr/>
          </p:nvSpPr>
          <p:spPr>
            <a:xfrm>
              <a:off x="2491800"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1" name="Google Shape;2421;p29"/>
            <p:cNvSpPr/>
            <p:nvPr/>
          </p:nvSpPr>
          <p:spPr>
            <a:xfrm>
              <a:off x="2491800"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2" name="Google Shape;2422;p29"/>
            <p:cNvSpPr/>
            <p:nvPr/>
          </p:nvSpPr>
          <p:spPr>
            <a:xfrm>
              <a:off x="2491800"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29"/>
            <p:cNvSpPr/>
            <p:nvPr/>
          </p:nvSpPr>
          <p:spPr>
            <a:xfrm>
              <a:off x="2642325"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29"/>
            <p:cNvSpPr/>
            <p:nvPr/>
          </p:nvSpPr>
          <p:spPr>
            <a:xfrm>
              <a:off x="2642325" y="6896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29"/>
            <p:cNvSpPr/>
            <p:nvPr/>
          </p:nvSpPr>
          <p:spPr>
            <a:xfrm>
              <a:off x="2642325" y="23452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p29"/>
            <p:cNvSpPr/>
            <p:nvPr/>
          </p:nvSpPr>
          <p:spPr>
            <a:xfrm>
              <a:off x="2642325" y="32483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29"/>
            <p:cNvSpPr/>
            <p:nvPr/>
          </p:nvSpPr>
          <p:spPr>
            <a:xfrm>
              <a:off x="2642325"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p29"/>
            <p:cNvSpPr/>
            <p:nvPr/>
          </p:nvSpPr>
          <p:spPr>
            <a:xfrm>
              <a:off x="2792825" y="430190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p29"/>
            <p:cNvSpPr/>
            <p:nvPr/>
          </p:nvSpPr>
          <p:spPr>
            <a:xfrm>
              <a:off x="2943325" y="1442200"/>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29"/>
            <p:cNvSpPr/>
            <p:nvPr/>
          </p:nvSpPr>
          <p:spPr>
            <a:xfrm>
              <a:off x="2943325" y="2646275"/>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29"/>
            <p:cNvSpPr/>
            <p:nvPr/>
          </p:nvSpPr>
          <p:spPr>
            <a:xfrm>
              <a:off x="3093850" y="5054450"/>
              <a:ext cx="121400" cy="121425"/>
            </a:xfrm>
            <a:custGeom>
              <a:rect b="b" l="l" r="r" t="t"/>
              <a:pathLst>
                <a:path extrusionOk="0" h="4857" w="4856">
                  <a:moveTo>
                    <a:pt x="0" y="1"/>
                  </a:moveTo>
                  <a:lnTo>
                    <a:pt x="0"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29"/>
            <p:cNvSpPr/>
            <p:nvPr/>
          </p:nvSpPr>
          <p:spPr>
            <a:xfrm>
              <a:off x="3394875" y="24957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29"/>
            <p:cNvSpPr/>
            <p:nvPr/>
          </p:nvSpPr>
          <p:spPr>
            <a:xfrm>
              <a:off x="3545375"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dark">
  <p:cSld name="BLANK_1">
    <p:bg>
      <p:bgPr>
        <a:solidFill>
          <a:schemeClr val="accent5"/>
        </a:solidFill>
      </p:bgPr>
    </p:bg>
    <p:spTree>
      <p:nvGrpSpPr>
        <p:cNvPr id="2434" name="Shape 2434"/>
        <p:cNvGrpSpPr/>
        <p:nvPr/>
      </p:nvGrpSpPr>
      <p:grpSpPr>
        <a:xfrm>
          <a:off x="0" y="0"/>
          <a:ext cx="0" cy="0"/>
          <a:chOff x="0" y="0"/>
          <a:chExt cx="0" cy="0"/>
        </a:xfrm>
      </p:grpSpPr>
      <p:grpSp>
        <p:nvGrpSpPr>
          <p:cNvPr id="2435" name="Google Shape;2435;p35"/>
          <p:cNvGrpSpPr/>
          <p:nvPr/>
        </p:nvGrpSpPr>
        <p:grpSpPr>
          <a:xfrm rot="10800000">
            <a:off x="8851487" y="28707"/>
            <a:ext cx="264012" cy="5086302"/>
            <a:chOff x="5307800" y="238125"/>
            <a:chExt cx="271925" cy="5238750"/>
          </a:xfrm>
        </p:grpSpPr>
        <p:sp>
          <p:nvSpPr>
            <p:cNvPr id="2436" name="Google Shape;2436;p35"/>
            <p:cNvSpPr/>
            <p:nvPr/>
          </p:nvSpPr>
          <p:spPr>
            <a:xfrm>
              <a:off x="5307800"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p35"/>
            <p:cNvSpPr/>
            <p:nvPr/>
          </p:nvSpPr>
          <p:spPr>
            <a:xfrm>
              <a:off x="5307800"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p35"/>
            <p:cNvSpPr/>
            <p:nvPr/>
          </p:nvSpPr>
          <p:spPr>
            <a:xfrm>
              <a:off x="5307800"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p35"/>
            <p:cNvSpPr/>
            <p:nvPr/>
          </p:nvSpPr>
          <p:spPr>
            <a:xfrm>
              <a:off x="5307800" y="6896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p35"/>
            <p:cNvSpPr/>
            <p:nvPr/>
          </p:nvSpPr>
          <p:spPr>
            <a:xfrm>
              <a:off x="5307800" y="8401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1" name="Google Shape;2441;p35"/>
            <p:cNvSpPr/>
            <p:nvPr/>
          </p:nvSpPr>
          <p:spPr>
            <a:xfrm>
              <a:off x="5307800"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p35"/>
            <p:cNvSpPr/>
            <p:nvPr/>
          </p:nvSpPr>
          <p:spPr>
            <a:xfrm>
              <a:off x="5307800" y="11411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3" name="Google Shape;2443;p35"/>
            <p:cNvSpPr/>
            <p:nvPr/>
          </p:nvSpPr>
          <p:spPr>
            <a:xfrm>
              <a:off x="5307800"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4" name="Google Shape;2444;p35"/>
            <p:cNvSpPr/>
            <p:nvPr/>
          </p:nvSpPr>
          <p:spPr>
            <a:xfrm>
              <a:off x="5307800" y="14422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35"/>
            <p:cNvSpPr/>
            <p:nvPr/>
          </p:nvSpPr>
          <p:spPr>
            <a:xfrm>
              <a:off x="5307800"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35"/>
            <p:cNvSpPr/>
            <p:nvPr/>
          </p:nvSpPr>
          <p:spPr>
            <a:xfrm>
              <a:off x="5307800" y="17432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p35"/>
            <p:cNvSpPr/>
            <p:nvPr/>
          </p:nvSpPr>
          <p:spPr>
            <a:xfrm>
              <a:off x="5307800" y="18937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8" name="Google Shape;2448;p35"/>
            <p:cNvSpPr/>
            <p:nvPr/>
          </p:nvSpPr>
          <p:spPr>
            <a:xfrm>
              <a:off x="5307800"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p35"/>
            <p:cNvSpPr/>
            <p:nvPr/>
          </p:nvSpPr>
          <p:spPr>
            <a:xfrm>
              <a:off x="5307800"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0" name="Google Shape;2450;p35"/>
            <p:cNvSpPr/>
            <p:nvPr/>
          </p:nvSpPr>
          <p:spPr>
            <a:xfrm>
              <a:off x="5307800"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1" name="Google Shape;2451;p35"/>
            <p:cNvSpPr/>
            <p:nvPr/>
          </p:nvSpPr>
          <p:spPr>
            <a:xfrm>
              <a:off x="5307800"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p35"/>
            <p:cNvSpPr/>
            <p:nvPr/>
          </p:nvSpPr>
          <p:spPr>
            <a:xfrm>
              <a:off x="5307800" y="26462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3" name="Google Shape;2453;p35"/>
            <p:cNvSpPr/>
            <p:nvPr/>
          </p:nvSpPr>
          <p:spPr>
            <a:xfrm>
              <a:off x="5307800"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4" name="Google Shape;2454;p35"/>
            <p:cNvSpPr/>
            <p:nvPr/>
          </p:nvSpPr>
          <p:spPr>
            <a:xfrm>
              <a:off x="5307800" y="29473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5" name="Google Shape;2455;p35"/>
            <p:cNvSpPr/>
            <p:nvPr/>
          </p:nvSpPr>
          <p:spPr>
            <a:xfrm>
              <a:off x="5307800"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p35"/>
            <p:cNvSpPr/>
            <p:nvPr/>
          </p:nvSpPr>
          <p:spPr>
            <a:xfrm>
              <a:off x="5307800"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7" name="Google Shape;2457;p35"/>
            <p:cNvSpPr/>
            <p:nvPr/>
          </p:nvSpPr>
          <p:spPr>
            <a:xfrm>
              <a:off x="5307800" y="33988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8" name="Google Shape;2458;p35"/>
            <p:cNvSpPr/>
            <p:nvPr/>
          </p:nvSpPr>
          <p:spPr>
            <a:xfrm>
              <a:off x="5307800"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9" name="Google Shape;2459;p35"/>
            <p:cNvSpPr/>
            <p:nvPr/>
          </p:nvSpPr>
          <p:spPr>
            <a:xfrm>
              <a:off x="5307800"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0" name="Google Shape;2460;p35"/>
            <p:cNvSpPr/>
            <p:nvPr/>
          </p:nvSpPr>
          <p:spPr>
            <a:xfrm>
              <a:off x="5307800"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35"/>
            <p:cNvSpPr/>
            <p:nvPr/>
          </p:nvSpPr>
          <p:spPr>
            <a:xfrm>
              <a:off x="5307800"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2" name="Google Shape;2462;p35"/>
            <p:cNvSpPr/>
            <p:nvPr/>
          </p:nvSpPr>
          <p:spPr>
            <a:xfrm>
              <a:off x="5307800"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3" name="Google Shape;2463;p35"/>
            <p:cNvSpPr/>
            <p:nvPr/>
          </p:nvSpPr>
          <p:spPr>
            <a:xfrm>
              <a:off x="5307800"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p35"/>
            <p:cNvSpPr/>
            <p:nvPr/>
          </p:nvSpPr>
          <p:spPr>
            <a:xfrm>
              <a:off x="5307800"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p35"/>
            <p:cNvSpPr/>
            <p:nvPr/>
          </p:nvSpPr>
          <p:spPr>
            <a:xfrm>
              <a:off x="5307800"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p35"/>
            <p:cNvSpPr/>
            <p:nvPr/>
          </p:nvSpPr>
          <p:spPr>
            <a:xfrm>
              <a:off x="5307800"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p35"/>
            <p:cNvSpPr/>
            <p:nvPr/>
          </p:nvSpPr>
          <p:spPr>
            <a:xfrm>
              <a:off x="5307800" y="49039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p35"/>
            <p:cNvSpPr/>
            <p:nvPr/>
          </p:nvSpPr>
          <p:spPr>
            <a:xfrm>
              <a:off x="5307800"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9" name="Google Shape;2469;p35"/>
            <p:cNvSpPr/>
            <p:nvPr/>
          </p:nvSpPr>
          <p:spPr>
            <a:xfrm>
              <a:off x="5307800"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p35"/>
            <p:cNvSpPr/>
            <p:nvPr/>
          </p:nvSpPr>
          <p:spPr>
            <a:xfrm>
              <a:off x="5307800" y="53554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35"/>
            <p:cNvSpPr/>
            <p:nvPr/>
          </p:nvSpPr>
          <p:spPr>
            <a:xfrm>
              <a:off x="5458325" y="2381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35"/>
            <p:cNvSpPr/>
            <p:nvPr/>
          </p:nvSpPr>
          <p:spPr>
            <a:xfrm>
              <a:off x="5458325" y="53912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35"/>
            <p:cNvSpPr/>
            <p:nvPr/>
          </p:nvSpPr>
          <p:spPr>
            <a:xfrm>
              <a:off x="5458325" y="9906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p35"/>
            <p:cNvSpPr/>
            <p:nvPr/>
          </p:nvSpPr>
          <p:spPr>
            <a:xfrm>
              <a:off x="5458325"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p35"/>
            <p:cNvSpPr/>
            <p:nvPr/>
          </p:nvSpPr>
          <p:spPr>
            <a:xfrm>
              <a:off x="5458325" y="14422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6" name="Google Shape;2476;p35"/>
            <p:cNvSpPr/>
            <p:nvPr/>
          </p:nvSpPr>
          <p:spPr>
            <a:xfrm>
              <a:off x="5458325" y="159270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7" name="Google Shape;2477;p35"/>
            <p:cNvSpPr/>
            <p:nvPr/>
          </p:nvSpPr>
          <p:spPr>
            <a:xfrm>
              <a:off x="5458325" y="21947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8" name="Google Shape;2478;p35"/>
            <p:cNvSpPr/>
            <p:nvPr/>
          </p:nvSpPr>
          <p:spPr>
            <a:xfrm>
              <a:off x="5458325" y="23452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9" name="Google Shape;2479;p35"/>
            <p:cNvSpPr/>
            <p:nvPr/>
          </p:nvSpPr>
          <p:spPr>
            <a:xfrm>
              <a:off x="5458325" y="24957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35"/>
            <p:cNvSpPr/>
            <p:nvPr/>
          </p:nvSpPr>
          <p:spPr>
            <a:xfrm>
              <a:off x="5458325" y="26462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p35"/>
            <p:cNvSpPr/>
            <p:nvPr/>
          </p:nvSpPr>
          <p:spPr>
            <a:xfrm>
              <a:off x="5458325" y="294730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p35"/>
            <p:cNvSpPr/>
            <p:nvPr/>
          </p:nvSpPr>
          <p:spPr>
            <a:xfrm>
              <a:off x="5458325" y="32483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p35"/>
            <p:cNvSpPr/>
            <p:nvPr/>
          </p:nvSpPr>
          <p:spPr>
            <a:xfrm>
              <a:off x="5458325" y="33988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p35"/>
            <p:cNvSpPr/>
            <p:nvPr/>
          </p:nvSpPr>
          <p:spPr>
            <a:xfrm>
              <a:off x="5458325"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35"/>
            <p:cNvSpPr/>
            <p:nvPr/>
          </p:nvSpPr>
          <p:spPr>
            <a:xfrm>
              <a:off x="5458325" y="38503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p35"/>
            <p:cNvSpPr/>
            <p:nvPr/>
          </p:nvSpPr>
          <p:spPr>
            <a:xfrm>
              <a:off x="5458325" y="40008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7" name="Google Shape;2487;p35"/>
            <p:cNvSpPr/>
            <p:nvPr/>
          </p:nvSpPr>
          <p:spPr>
            <a:xfrm>
              <a:off x="5458325" y="41514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8" name="Google Shape;2488;p35"/>
            <p:cNvSpPr/>
            <p:nvPr/>
          </p:nvSpPr>
          <p:spPr>
            <a:xfrm>
              <a:off x="5458325" y="46029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p35"/>
            <p:cNvSpPr/>
            <p:nvPr/>
          </p:nvSpPr>
          <p:spPr>
            <a:xfrm>
              <a:off x="5458325" y="47534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0" name="Google Shape;2490;p35"/>
            <p:cNvSpPr/>
            <p:nvPr/>
          </p:nvSpPr>
          <p:spPr>
            <a:xfrm>
              <a:off x="5458325" y="505445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p35"/>
            <p:cNvSpPr/>
            <p:nvPr/>
          </p:nvSpPr>
          <p:spPr>
            <a:xfrm>
              <a:off x="5458325"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p35"/>
            <p:cNvSpPr/>
            <p:nvPr/>
          </p:nvSpPr>
          <p:spPr>
            <a:xfrm>
              <a:off x="5458325" y="53554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93" name="Google Shape;2493;p35"/>
          <p:cNvGrpSpPr/>
          <p:nvPr/>
        </p:nvGrpSpPr>
        <p:grpSpPr>
          <a:xfrm rot="10800000">
            <a:off x="7828571" y="28707"/>
            <a:ext cx="1140783" cy="5086302"/>
            <a:chOff x="5458325" y="238125"/>
            <a:chExt cx="1174975" cy="5238750"/>
          </a:xfrm>
        </p:grpSpPr>
        <p:sp>
          <p:nvSpPr>
            <p:cNvPr id="2494" name="Google Shape;2494;p35"/>
            <p:cNvSpPr/>
            <p:nvPr/>
          </p:nvSpPr>
          <p:spPr>
            <a:xfrm>
              <a:off x="5458325" y="388625"/>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p35"/>
            <p:cNvSpPr/>
            <p:nvPr/>
          </p:nvSpPr>
          <p:spPr>
            <a:xfrm>
              <a:off x="5458325" y="6896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6" name="Google Shape;2496;p35"/>
            <p:cNvSpPr/>
            <p:nvPr/>
          </p:nvSpPr>
          <p:spPr>
            <a:xfrm>
              <a:off x="5458325" y="8401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7" name="Google Shape;2497;p35"/>
            <p:cNvSpPr/>
            <p:nvPr/>
          </p:nvSpPr>
          <p:spPr>
            <a:xfrm>
              <a:off x="5458325" y="129170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8" name="Google Shape;2498;p35"/>
            <p:cNvSpPr/>
            <p:nvPr/>
          </p:nvSpPr>
          <p:spPr>
            <a:xfrm>
              <a:off x="5458325" y="1743225"/>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9" name="Google Shape;2499;p35"/>
            <p:cNvSpPr/>
            <p:nvPr/>
          </p:nvSpPr>
          <p:spPr>
            <a:xfrm>
              <a:off x="5458325" y="189372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0" name="Google Shape;2500;p35"/>
            <p:cNvSpPr/>
            <p:nvPr/>
          </p:nvSpPr>
          <p:spPr>
            <a:xfrm>
              <a:off x="5458325" y="20442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p35"/>
            <p:cNvSpPr/>
            <p:nvPr/>
          </p:nvSpPr>
          <p:spPr>
            <a:xfrm>
              <a:off x="5458325" y="2796800"/>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2" name="Google Shape;2502;p35"/>
            <p:cNvSpPr/>
            <p:nvPr/>
          </p:nvSpPr>
          <p:spPr>
            <a:xfrm>
              <a:off x="5458325" y="309782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3" name="Google Shape;2503;p35"/>
            <p:cNvSpPr/>
            <p:nvPr/>
          </p:nvSpPr>
          <p:spPr>
            <a:xfrm>
              <a:off x="5458325" y="35493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4" name="Google Shape;2504;p35"/>
            <p:cNvSpPr/>
            <p:nvPr/>
          </p:nvSpPr>
          <p:spPr>
            <a:xfrm>
              <a:off x="5458325" y="430190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5" name="Google Shape;2505;p35"/>
            <p:cNvSpPr/>
            <p:nvPr/>
          </p:nvSpPr>
          <p:spPr>
            <a:xfrm>
              <a:off x="5458325" y="445242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p35"/>
            <p:cNvSpPr/>
            <p:nvPr/>
          </p:nvSpPr>
          <p:spPr>
            <a:xfrm>
              <a:off x="5458325" y="49039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7" name="Google Shape;2507;p35"/>
            <p:cNvSpPr/>
            <p:nvPr/>
          </p:nvSpPr>
          <p:spPr>
            <a:xfrm>
              <a:off x="5608825"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35"/>
            <p:cNvSpPr/>
            <p:nvPr/>
          </p:nvSpPr>
          <p:spPr>
            <a:xfrm>
              <a:off x="5608825" y="53912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9" name="Google Shape;2509;p35"/>
            <p:cNvSpPr/>
            <p:nvPr/>
          </p:nvSpPr>
          <p:spPr>
            <a:xfrm>
              <a:off x="5608825"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0" name="Google Shape;2510;p35"/>
            <p:cNvSpPr/>
            <p:nvPr/>
          </p:nvSpPr>
          <p:spPr>
            <a:xfrm>
              <a:off x="5608825" y="8401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p35"/>
            <p:cNvSpPr/>
            <p:nvPr/>
          </p:nvSpPr>
          <p:spPr>
            <a:xfrm>
              <a:off x="5608825"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p35"/>
            <p:cNvSpPr/>
            <p:nvPr/>
          </p:nvSpPr>
          <p:spPr>
            <a:xfrm>
              <a:off x="5608825" y="11411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3" name="Google Shape;2513;p35"/>
            <p:cNvSpPr/>
            <p:nvPr/>
          </p:nvSpPr>
          <p:spPr>
            <a:xfrm>
              <a:off x="5608825" y="129170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4" name="Google Shape;2514;p35"/>
            <p:cNvSpPr/>
            <p:nvPr/>
          </p:nvSpPr>
          <p:spPr>
            <a:xfrm>
              <a:off x="5608825" y="14422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5" name="Google Shape;2515;p35"/>
            <p:cNvSpPr/>
            <p:nvPr/>
          </p:nvSpPr>
          <p:spPr>
            <a:xfrm>
              <a:off x="5608825"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6" name="Google Shape;2516;p35"/>
            <p:cNvSpPr/>
            <p:nvPr/>
          </p:nvSpPr>
          <p:spPr>
            <a:xfrm>
              <a:off x="5608825" y="17432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35"/>
            <p:cNvSpPr/>
            <p:nvPr/>
          </p:nvSpPr>
          <p:spPr>
            <a:xfrm>
              <a:off x="5608825" y="18937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p35"/>
            <p:cNvSpPr/>
            <p:nvPr/>
          </p:nvSpPr>
          <p:spPr>
            <a:xfrm>
              <a:off x="5608825" y="20442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p35"/>
            <p:cNvSpPr/>
            <p:nvPr/>
          </p:nvSpPr>
          <p:spPr>
            <a:xfrm>
              <a:off x="5608825"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0" name="Google Shape;2520;p35"/>
            <p:cNvSpPr/>
            <p:nvPr/>
          </p:nvSpPr>
          <p:spPr>
            <a:xfrm>
              <a:off x="5608825" y="24957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1" name="Google Shape;2521;p35"/>
            <p:cNvSpPr/>
            <p:nvPr/>
          </p:nvSpPr>
          <p:spPr>
            <a:xfrm>
              <a:off x="5608825" y="26462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p35"/>
            <p:cNvSpPr/>
            <p:nvPr/>
          </p:nvSpPr>
          <p:spPr>
            <a:xfrm>
              <a:off x="5608825" y="29473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3" name="Google Shape;2523;p35"/>
            <p:cNvSpPr/>
            <p:nvPr/>
          </p:nvSpPr>
          <p:spPr>
            <a:xfrm>
              <a:off x="5608825" y="30978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4" name="Google Shape;2524;p35"/>
            <p:cNvSpPr/>
            <p:nvPr/>
          </p:nvSpPr>
          <p:spPr>
            <a:xfrm>
              <a:off x="5608825"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35"/>
            <p:cNvSpPr/>
            <p:nvPr/>
          </p:nvSpPr>
          <p:spPr>
            <a:xfrm>
              <a:off x="5608825" y="33988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p35"/>
            <p:cNvSpPr/>
            <p:nvPr/>
          </p:nvSpPr>
          <p:spPr>
            <a:xfrm>
              <a:off x="5608825" y="35493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7" name="Google Shape;2527;p35"/>
            <p:cNvSpPr/>
            <p:nvPr/>
          </p:nvSpPr>
          <p:spPr>
            <a:xfrm>
              <a:off x="5608825"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8" name="Google Shape;2528;p35"/>
            <p:cNvSpPr/>
            <p:nvPr/>
          </p:nvSpPr>
          <p:spPr>
            <a:xfrm>
              <a:off x="5608825" y="38503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9" name="Google Shape;2529;p35"/>
            <p:cNvSpPr/>
            <p:nvPr/>
          </p:nvSpPr>
          <p:spPr>
            <a:xfrm>
              <a:off x="5608825" y="40008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0" name="Google Shape;2530;p35"/>
            <p:cNvSpPr/>
            <p:nvPr/>
          </p:nvSpPr>
          <p:spPr>
            <a:xfrm>
              <a:off x="5608825" y="430190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1" name="Google Shape;2531;p35"/>
            <p:cNvSpPr/>
            <p:nvPr/>
          </p:nvSpPr>
          <p:spPr>
            <a:xfrm>
              <a:off x="5608825" y="44524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2" name="Google Shape;2532;p35"/>
            <p:cNvSpPr/>
            <p:nvPr/>
          </p:nvSpPr>
          <p:spPr>
            <a:xfrm>
              <a:off x="5608825"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3" name="Google Shape;2533;p35"/>
            <p:cNvSpPr/>
            <p:nvPr/>
          </p:nvSpPr>
          <p:spPr>
            <a:xfrm>
              <a:off x="5608825"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4" name="Google Shape;2534;p35"/>
            <p:cNvSpPr/>
            <p:nvPr/>
          </p:nvSpPr>
          <p:spPr>
            <a:xfrm>
              <a:off x="5608825"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5" name="Google Shape;2535;p35"/>
            <p:cNvSpPr/>
            <p:nvPr/>
          </p:nvSpPr>
          <p:spPr>
            <a:xfrm>
              <a:off x="5608825" y="505445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6" name="Google Shape;2536;p35"/>
            <p:cNvSpPr/>
            <p:nvPr/>
          </p:nvSpPr>
          <p:spPr>
            <a:xfrm>
              <a:off x="5608825" y="52049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p35"/>
            <p:cNvSpPr/>
            <p:nvPr/>
          </p:nvSpPr>
          <p:spPr>
            <a:xfrm>
              <a:off x="5608825" y="535547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p35"/>
            <p:cNvSpPr/>
            <p:nvPr/>
          </p:nvSpPr>
          <p:spPr>
            <a:xfrm>
              <a:off x="5759350"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9" name="Google Shape;2539;p35"/>
            <p:cNvSpPr/>
            <p:nvPr/>
          </p:nvSpPr>
          <p:spPr>
            <a:xfrm>
              <a:off x="5759350"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p35"/>
            <p:cNvSpPr/>
            <p:nvPr/>
          </p:nvSpPr>
          <p:spPr>
            <a:xfrm>
              <a:off x="5759350"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1" name="Google Shape;2541;p35"/>
            <p:cNvSpPr/>
            <p:nvPr/>
          </p:nvSpPr>
          <p:spPr>
            <a:xfrm>
              <a:off x="5759350" y="14422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2" name="Google Shape;2542;p35"/>
            <p:cNvSpPr/>
            <p:nvPr/>
          </p:nvSpPr>
          <p:spPr>
            <a:xfrm>
              <a:off x="5759350"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3" name="Google Shape;2543;p35"/>
            <p:cNvSpPr/>
            <p:nvPr/>
          </p:nvSpPr>
          <p:spPr>
            <a:xfrm>
              <a:off x="5759350"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p35"/>
            <p:cNvSpPr/>
            <p:nvPr/>
          </p:nvSpPr>
          <p:spPr>
            <a:xfrm>
              <a:off x="5759350" y="26462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5" name="Google Shape;2545;p35"/>
            <p:cNvSpPr/>
            <p:nvPr/>
          </p:nvSpPr>
          <p:spPr>
            <a:xfrm>
              <a:off x="5759350"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6" name="Google Shape;2546;p35"/>
            <p:cNvSpPr/>
            <p:nvPr/>
          </p:nvSpPr>
          <p:spPr>
            <a:xfrm>
              <a:off x="5759350" y="4151400"/>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7" name="Google Shape;2547;p35"/>
            <p:cNvSpPr/>
            <p:nvPr/>
          </p:nvSpPr>
          <p:spPr>
            <a:xfrm>
              <a:off x="5759350" y="49039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8" name="Google Shape;2548;p35"/>
            <p:cNvSpPr/>
            <p:nvPr/>
          </p:nvSpPr>
          <p:spPr>
            <a:xfrm>
              <a:off x="5759350" y="53554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9" name="Google Shape;2549;p35"/>
            <p:cNvSpPr/>
            <p:nvPr/>
          </p:nvSpPr>
          <p:spPr>
            <a:xfrm>
              <a:off x="5909850"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0" name="Google Shape;2550;p35"/>
            <p:cNvSpPr/>
            <p:nvPr/>
          </p:nvSpPr>
          <p:spPr>
            <a:xfrm>
              <a:off x="5909850" y="18937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1" name="Google Shape;2551;p35"/>
            <p:cNvSpPr/>
            <p:nvPr/>
          </p:nvSpPr>
          <p:spPr>
            <a:xfrm>
              <a:off x="5909850"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2" name="Google Shape;2552;p35"/>
            <p:cNvSpPr/>
            <p:nvPr/>
          </p:nvSpPr>
          <p:spPr>
            <a:xfrm>
              <a:off x="6060375"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3" name="Google Shape;2553;p35"/>
            <p:cNvSpPr/>
            <p:nvPr/>
          </p:nvSpPr>
          <p:spPr>
            <a:xfrm>
              <a:off x="6210875" y="26462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4" name="Google Shape;2554;p35"/>
            <p:cNvSpPr/>
            <p:nvPr/>
          </p:nvSpPr>
          <p:spPr>
            <a:xfrm>
              <a:off x="6210875" y="52049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5" name="Google Shape;2555;p35"/>
            <p:cNvSpPr/>
            <p:nvPr/>
          </p:nvSpPr>
          <p:spPr>
            <a:xfrm>
              <a:off x="6511900" y="9906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556" name="Google Shape;2556;p35"/>
          <p:cNvGrpSpPr/>
          <p:nvPr/>
        </p:nvGrpSpPr>
        <p:grpSpPr>
          <a:xfrm rot="10800000">
            <a:off x="7682451" y="28707"/>
            <a:ext cx="994639" cy="4940182"/>
            <a:chOff x="5759350" y="388625"/>
            <a:chExt cx="1024450" cy="5088250"/>
          </a:xfrm>
        </p:grpSpPr>
        <p:sp>
          <p:nvSpPr>
            <p:cNvPr id="2557" name="Google Shape;2557;p35"/>
            <p:cNvSpPr/>
            <p:nvPr/>
          </p:nvSpPr>
          <p:spPr>
            <a:xfrm>
              <a:off x="5759350"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8" name="Google Shape;2558;p35"/>
            <p:cNvSpPr/>
            <p:nvPr/>
          </p:nvSpPr>
          <p:spPr>
            <a:xfrm>
              <a:off x="5759350"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9" name="Google Shape;2559;p35"/>
            <p:cNvSpPr/>
            <p:nvPr/>
          </p:nvSpPr>
          <p:spPr>
            <a:xfrm>
              <a:off x="5759350"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0" name="Google Shape;2560;p35"/>
            <p:cNvSpPr/>
            <p:nvPr/>
          </p:nvSpPr>
          <p:spPr>
            <a:xfrm>
              <a:off x="5759350"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1" name="Google Shape;2561;p35"/>
            <p:cNvSpPr/>
            <p:nvPr/>
          </p:nvSpPr>
          <p:spPr>
            <a:xfrm>
              <a:off x="5759350"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2" name="Google Shape;2562;p35"/>
            <p:cNvSpPr/>
            <p:nvPr/>
          </p:nvSpPr>
          <p:spPr>
            <a:xfrm>
              <a:off x="5759350"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3" name="Google Shape;2563;p35"/>
            <p:cNvSpPr/>
            <p:nvPr/>
          </p:nvSpPr>
          <p:spPr>
            <a:xfrm>
              <a:off x="5759350"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4" name="Google Shape;2564;p35"/>
            <p:cNvSpPr/>
            <p:nvPr/>
          </p:nvSpPr>
          <p:spPr>
            <a:xfrm>
              <a:off x="5909850" y="38862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p35"/>
            <p:cNvSpPr/>
            <p:nvPr/>
          </p:nvSpPr>
          <p:spPr>
            <a:xfrm>
              <a:off x="5909850" y="11411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6" name="Google Shape;2566;p35"/>
            <p:cNvSpPr/>
            <p:nvPr/>
          </p:nvSpPr>
          <p:spPr>
            <a:xfrm>
              <a:off x="5909850" y="129170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7" name="Google Shape;2567;p35"/>
            <p:cNvSpPr/>
            <p:nvPr/>
          </p:nvSpPr>
          <p:spPr>
            <a:xfrm>
              <a:off x="5909850" y="14422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35"/>
            <p:cNvSpPr/>
            <p:nvPr/>
          </p:nvSpPr>
          <p:spPr>
            <a:xfrm>
              <a:off x="5909850" y="174322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35"/>
            <p:cNvSpPr/>
            <p:nvPr/>
          </p:nvSpPr>
          <p:spPr>
            <a:xfrm>
              <a:off x="5909850" y="20442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35"/>
            <p:cNvSpPr/>
            <p:nvPr/>
          </p:nvSpPr>
          <p:spPr>
            <a:xfrm>
              <a:off x="5909850"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1" name="Google Shape;2571;p35"/>
            <p:cNvSpPr/>
            <p:nvPr/>
          </p:nvSpPr>
          <p:spPr>
            <a:xfrm>
              <a:off x="5909850" y="29473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2" name="Google Shape;2572;p35"/>
            <p:cNvSpPr/>
            <p:nvPr/>
          </p:nvSpPr>
          <p:spPr>
            <a:xfrm>
              <a:off x="5909850" y="30978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p35"/>
            <p:cNvSpPr/>
            <p:nvPr/>
          </p:nvSpPr>
          <p:spPr>
            <a:xfrm>
              <a:off x="5909850" y="32483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p35"/>
            <p:cNvSpPr/>
            <p:nvPr/>
          </p:nvSpPr>
          <p:spPr>
            <a:xfrm>
              <a:off x="5909850"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35"/>
            <p:cNvSpPr/>
            <p:nvPr/>
          </p:nvSpPr>
          <p:spPr>
            <a:xfrm>
              <a:off x="5909850" y="36998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35"/>
            <p:cNvSpPr/>
            <p:nvPr/>
          </p:nvSpPr>
          <p:spPr>
            <a:xfrm>
              <a:off x="5909850" y="38503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35"/>
            <p:cNvSpPr/>
            <p:nvPr/>
          </p:nvSpPr>
          <p:spPr>
            <a:xfrm>
              <a:off x="5909850" y="40008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35"/>
            <p:cNvSpPr/>
            <p:nvPr/>
          </p:nvSpPr>
          <p:spPr>
            <a:xfrm>
              <a:off x="5909850" y="430190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35"/>
            <p:cNvSpPr/>
            <p:nvPr/>
          </p:nvSpPr>
          <p:spPr>
            <a:xfrm>
              <a:off x="5909850" y="44524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35"/>
            <p:cNvSpPr/>
            <p:nvPr/>
          </p:nvSpPr>
          <p:spPr>
            <a:xfrm>
              <a:off x="5909850" y="49039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35"/>
            <p:cNvSpPr/>
            <p:nvPr/>
          </p:nvSpPr>
          <p:spPr>
            <a:xfrm>
              <a:off x="5909850" y="505445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35"/>
            <p:cNvSpPr/>
            <p:nvPr/>
          </p:nvSpPr>
          <p:spPr>
            <a:xfrm>
              <a:off x="5909850" y="52049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35"/>
            <p:cNvSpPr/>
            <p:nvPr/>
          </p:nvSpPr>
          <p:spPr>
            <a:xfrm>
              <a:off x="6060375"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35"/>
            <p:cNvSpPr/>
            <p:nvPr/>
          </p:nvSpPr>
          <p:spPr>
            <a:xfrm>
              <a:off x="6060375" y="6896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35"/>
            <p:cNvSpPr/>
            <p:nvPr/>
          </p:nvSpPr>
          <p:spPr>
            <a:xfrm>
              <a:off x="6060375"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35"/>
            <p:cNvSpPr/>
            <p:nvPr/>
          </p:nvSpPr>
          <p:spPr>
            <a:xfrm>
              <a:off x="6060375" y="129170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35"/>
            <p:cNvSpPr/>
            <p:nvPr/>
          </p:nvSpPr>
          <p:spPr>
            <a:xfrm>
              <a:off x="6060375" y="14422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35"/>
            <p:cNvSpPr/>
            <p:nvPr/>
          </p:nvSpPr>
          <p:spPr>
            <a:xfrm>
              <a:off x="6060375"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35"/>
            <p:cNvSpPr/>
            <p:nvPr/>
          </p:nvSpPr>
          <p:spPr>
            <a:xfrm>
              <a:off x="6060375" y="174322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35"/>
            <p:cNvSpPr/>
            <p:nvPr/>
          </p:nvSpPr>
          <p:spPr>
            <a:xfrm>
              <a:off x="6060375"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35"/>
            <p:cNvSpPr/>
            <p:nvPr/>
          </p:nvSpPr>
          <p:spPr>
            <a:xfrm>
              <a:off x="6060375" y="23452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35"/>
            <p:cNvSpPr/>
            <p:nvPr/>
          </p:nvSpPr>
          <p:spPr>
            <a:xfrm>
              <a:off x="6060375" y="24957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35"/>
            <p:cNvSpPr/>
            <p:nvPr/>
          </p:nvSpPr>
          <p:spPr>
            <a:xfrm>
              <a:off x="6060375"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35"/>
            <p:cNvSpPr/>
            <p:nvPr/>
          </p:nvSpPr>
          <p:spPr>
            <a:xfrm>
              <a:off x="6060375"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5" name="Google Shape;2595;p35"/>
            <p:cNvSpPr/>
            <p:nvPr/>
          </p:nvSpPr>
          <p:spPr>
            <a:xfrm>
              <a:off x="6060375" y="29473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6" name="Google Shape;2596;p35"/>
            <p:cNvSpPr/>
            <p:nvPr/>
          </p:nvSpPr>
          <p:spPr>
            <a:xfrm>
              <a:off x="6060375" y="30978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7" name="Google Shape;2597;p35"/>
            <p:cNvSpPr/>
            <p:nvPr/>
          </p:nvSpPr>
          <p:spPr>
            <a:xfrm>
              <a:off x="6060375"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35"/>
            <p:cNvSpPr/>
            <p:nvPr/>
          </p:nvSpPr>
          <p:spPr>
            <a:xfrm>
              <a:off x="6060375"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35"/>
            <p:cNvSpPr/>
            <p:nvPr/>
          </p:nvSpPr>
          <p:spPr>
            <a:xfrm>
              <a:off x="6060375"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p35"/>
            <p:cNvSpPr/>
            <p:nvPr/>
          </p:nvSpPr>
          <p:spPr>
            <a:xfrm>
              <a:off x="6060375" y="38503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1" name="Google Shape;2601;p35"/>
            <p:cNvSpPr/>
            <p:nvPr/>
          </p:nvSpPr>
          <p:spPr>
            <a:xfrm>
              <a:off x="6060375"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2" name="Google Shape;2602;p35"/>
            <p:cNvSpPr/>
            <p:nvPr/>
          </p:nvSpPr>
          <p:spPr>
            <a:xfrm>
              <a:off x="6060375"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3" name="Google Shape;2603;p35"/>
            <p:cNvSpPr/>
            <p:nvPr/>
          </p:nvSpPr>
          <p:spPr>
            <a:xfrm>
              <a:off x="6060375"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4" name="Google Shape;2604;p35"/>
            <p:cNvSpPr/>
            <p:nvPr/>
          </p:nvSpPr>
          <p:spPr>
            <a:xfrm>
              <a:off x="6060375"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35"/>
            <p:cNvSpPr/>
            <p:nvPr/>
          </p:nvSpPr>
          <p:spPr>
            <a:xfrm>
              <a:off x="6060375"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35"/>
            <p:cNvSpPr/>
            <p:nvPr/>
          </p:nvSpPr>
          <p:spPr>
            <a:xfrm>
              <a:off x="6060375" y="505445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35"/>
            <p:cNvSpPr/>
            <p:nvPr/>
          </p:nvSpPr>
          <p:spPr>
            <a:xfrm>
              <a:off x="6060375"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35"/>
            <p:cNvSpPr/>
            <p:nvPr/>
          </p:nvSpPr>
          <p:spPr>
            <a:xfrm>
              <a:off x="6060375" y="53554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35"/>
            <p:cNvSpPr/>
            <p:nvPr/>
          </p:nvSpPr>
          <p:spPr>
            <a:xfrm>
              <a:off x="6210875" y="53912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35"/>
            <p:cNvSpPr/>
            <p:nvPr/>
          </p:nvSpPr>
          <p:spPr>
            <a:xfrm>
              <a:off x="6210875" y="9906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35"/>
            <p:cNvSpPr/>
            <p:nvPr/>
          </p:nvSpPr>
          <p:spPr>
            <a:xfrm>
              <a:off x="6210875" y="11411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35"/>
            <p:cNvSpPr/>
            <p:nvPr/>
          </p:nvSpPr>
          <p:spPr>
            <a:xfrm>
              <a:off x="6210875" y="129170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35"/>
            <p:cNvSpPr/>
            <p:nvPr/>
          </p:nvSpPr>
          <p:spPr>
            <a:xfrm>
              <a:off x="6210875" y="15927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35"/>
            <p:cNvSpPr/>
            <p:nvPr/>
          </p:nvSpPr>
          <p:spPr>
            <a:xfrm>
              <a:off x="6210875" y="18937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p35"/>
            <p:cNvSpPr/>
            <p:nvPr/>
          </p:nvSpPr>
          <p:spPr>
            <a:xfrm>
              <a:off x="6210875" y="20442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35"/>
            <p:cNvSpPr/>
            <p:nvPr/>
          </p:nvSpPr>
          <p:spPr>
            <a:xfrm>
              <a:off x="6210875" y="21947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35"/>
            <p:cNvSpPr/>
            <p:nvPr/>
          </p:nvSpPr>
          <p:spPr>
            <a:xfrm>
              <a:off x="6210875" y="24957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35"/>
            <p:cNvSpPr/>
            <p:nvPr/>
          </p:nvSpPr>
          <p:spPr>
            <a:xfrm>
              <a:off x="6210875" y="27968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35"/>
            <p:cNvSpPr/>
            <p:nvPr/>
          </p:nvSpPr>
          <p:spPr>
            <a:xfrm>
              <a:off x="6210875" y="30978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p35"/>
            <p:cNvSpPr/>
            <p:nvPr/>
          </p:nvSpPr>
          <p:spPr>
            <a:xfrm>
              <a:off x="6210875" y="33988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35"/>
            <p:cNvSpPr/>
            <p:nvPr/>
          </p:nvSpPr>
          <p:spPr>
            <a:xfrm>
              <a:off x="6210875"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p35"/>
            <p:cNvSpPr/>
            <p:nvPr/>
          </p:nvSpPr>
          <p:spPr>
            <a:xfrm>
              <a:off x="6210875" y="40008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3" name="Google Shape;2623;p35"/>
            <p:cNvSpPr/>
            <p:nvPr/>
          </p:nvSpPr>
          <p:spPr>
            <a:xfrm>
              <a:off x="6210875" y="41514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4" name="Google Shape;2624;p35"/>
            <p:cNvSpPr/>
            <p:nvPr/>
          </p:nvSpPr>
          <p:spPr>
            <a:xfrm>
              <a:off x="6210875" y="430190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35"/>
            <p:cNvSpPr/>
            <p:nvPr/>
          </p:nvSpPr>
          <p:spPr>
            <a:xfrm>
              <a:off x="6210875" y="44524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35"/>
            <p:cNvSpPr/>
            <p:nvPr/>
          </p:nvSpPr>
          <p:spPr>
            <a:xfrm>
              <a:off x="6210875" y="46029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35"/>
            <p:cNvSpPr/>
            <p:nvPr/>
          </p:nvSpPr>
          <p:spPr>
            <a:xfrm>
              <a:off x="6210875" y="49039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35"/>
            <p:cNvSpPr/>
            <p:nvPr/>
          </p:nvSpPr>
          <p:spPr>
            <a:xfrm>
              <a:off x="6210875" y="505445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35"/>
            <p:cNvSpPr/>
            <p:nvPr/>
          </p:nvSpPr>
          <p:spPr>
            <a:xfrm>
              <a:off x="6361375"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35"/>
            <p:cNvSpPr/>
            <p:nvPr/>
          </p:nvSpPr>
          <p:spPr>
            <a:xfrm>
              <a:off x="6361375" y="539125"/>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35"/>
            <p:cNvSpPr/>
            <p:nvPr/>
          </p:nvSpPr>
          <p:spPr>
            <a:xfrm>
              <a:off x="6361375"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35"/>
            <p:cNvSpPr/>
            <p:nvPr/>
          </p:nvSpPr>
          <p:spPr>
            <a:xfrm>
              <a:off x="6361375"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35"/>
            <p:cNvSpPr/>
            <p:nvPr/>
          </p:nvSpPr>
          <p:spPr>
            <a:xfrm>
              <a:off x="6361375" y="159270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35"/>
            <p:cNvSpPr/>
            <p:nvPr/>
          </p:nvSpPr>
          <p:spPr>
            <a:xfrm>
              <a:off x="6361375"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35"/>
            <p:cNvSpPr/>
            <p:nvPr/>
          </p:nvSpPr>
          <p:spPr>
            <a:xfrm>
              <a:off x="6361375" y="23452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35"/>
            <p:cNvSpPr/>
            <p:nvPr/>
          </p:nvSpPr>
          <p:spPr>
            <a:xfrm>
              <a:off x="6361375"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7" name="Google Shape;2637;p35"/>
            <p:cNvSpPr/>
            <p:nvPr/>
          </p:nvSpPr>
          <p:spPr>
            <a:xfrm>
              <a:off x="6361375"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8" name="Google Shape;2638;p35"/>
            <p:cNvSpPr/>
            <p:nvPr/>
          </p:nvSpPr>
          <p:spPr>
            <a:xfrm>
              <a:off x="6361375" y="32483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9" name="Google Shape;2639;p35"/>
            <p:cNvSpPr/>
            <p:nvPr/>
          </p:nvSpPr>
          <p:spPr>
            <a:xfrm>
              <a:off x="6361375"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35"/>
            <p:cNvSpPr/>
            <p:nvPr/>
          </p:nvSpPr>
          <p:spPr>
            <a:xfrm>
              <a:off x="6361375" y="36998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1" name="Google Shape;2641;p35"/>
            <p:cNvSpPr/>
            <p:nvPr/>
          </p:nvSpPr>
          <p:spPr>
            <a:xfrm>
              <a:off x="6361375" y="38503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2" name="Google Shape;2642;p35"/>
            <p:cNvSpPr/>
            <p:nvPr/>
          </p:nvSpPr>
          <p:spPr>
            <a:xfrm>
              <a:off x="6361375" y="41514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3" name="Google Shape;2643;p35"/>
            <p:cNvSpPr/>
            <p:nvPr/>
          </p:nvSpPr>
          <p:spPr>
            <a:xfrm>
              <a:off x="6361375"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4" name="Google Shape;2644;p35"/>
            <p:cNvSpPr/>
            <p:nvPr/>
          </p:nvSpPr>
          <p:spPr>
            <a:xfrm>
              <a:off x="6361375" y="47534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5" name="Google Shape;2645;p35"/>
            <p:cNvSpPr/>
            <p:nvPr/>
          </p:nvSpPr>
          <p:spPr>
            <a:xfrm>
              <a:off x="6361375"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6" name="Google Shape;2646;p35"/>
            <p:cNvSpPr/>
            <p:nvPr/>
          </p:nvSpPr>
          <p:spPr>
            <a:xfrm>
              <a:off x="6361375"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7" name="Google Shape;2647;p35"/>
            <p:cNvSpPr/>
            <p:nvPr/>
          </p:nvSpPr>
          <p:spPr>
            <a:xfrm>
              <a:off x="6511900" y="38862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8" name="Google Shape;2648;p35"/>
            <p:cNvSpPr/>
            <p:nvPr/>
          </p:nvSpPr>
          <p:spPr>
            <a:xfrm>
              <a:off x="6511900" y="129170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9" name="Google Shape;2649;p35"/>
            <p:cNvSpPr/>
            <p:nvPr/>
          </p:nvSpPr>
          <p:spPr>
            <a:xfrm>
              <a:off x="6511900" y="20442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0" name="Google Shape;2650;p35"/>
            <p:cNvSpPr/>
            <p:nvPr/>
          </p:nvSpPr>
          <p:spPr>
            <a:xfrm>
              <a:off x="6511900" y="27968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1" name="Google Shape;2651;p35"/>
            <p:cNvSpPr/>
            <p:nvPr/>
          </p:nvSpPr>
          <p:spPr>
            <a:xfrm>
              <a:off x="6511900" y="36998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2" name="Google Shape;2652;p35"/>
            <p:cNvSpPr/>
            <p:nvPr/>
          </p:nvSpPr>
          <p:spPr>
            <a:xfrm>
              <a:off x="6511900" y="44524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p35"/>
            <p:cNvSpPr/>
            <p:nvPr/>
          </p:nvSpPr>
          <p:spPr>
            <a:xfrm>
              <a:off x="6511900" y="46029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4" name="Google Shape;2654;p35"/>
            <p:cNvSpPr/>
            <p:nvPr/>
          </p:nvSpPr>
          <p:spPr>
            <a:xfrm>
              <a:off x="6511900"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5" name="Google Shape;2655;p35"/>
            <p:cNvSpPr/>
            <p:nvPr/>
          </p:nvSpPr>
          <p:spPr>
            <a:xfrm>
              <a:off x="6662400" y="6896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6" name="Google Shape;2656;p35"/>
            <p:cNvSpPr/>
            <p:nvPr/>
          </p:nvSpPr>
          <p:spPr>
            <a:xfrm>
              <a:off x="6662400" y="15927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7" name="Google Shape;2657;p35"/>
            <p:cNvSpPr/>
            <p:nvPr/>
          </p:nvSpPr>
          <p:spPr>
            <a:xfrm>
              <a:off x="6662400"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58" name="Google Shape;2658;p35"/>
          <p:cNvGrpSpPr/>
          <p:nvPr/>
        </p:nvGrpSpPr>
        <p:grpSpPr>
          <a:xfrm rot="10800000">
            <a:off x="7682450" y="28707"/>
            <a:ext cx="1140783" cy="5086302"/>
            <a:chOff x="5608825" y="238125"/>
            <a:chExt cx="1174975" cy="5238750"/>
          </a:xfrm>
        </p:grpSpPr>
        <p:sp>
          <p:nvSpPr>
            <p:cNvPr id="2659" name="Google Shape;2659;p35"/>
            <p:cNvSpPr/>
            <p:nvPr/>
          </p:nvSpPr>
          <p:spPr>
            <a:xfrm>
              <a:off x="5608825" y="388625"/>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p35"/>
            <p:cNvSpPr/>
            <p:nvPr/>
          </p:nvSpPr>
          <p:spPr>
            <a:xfrm>
              <a:off x="5608825" y="23452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p35"/>
            <p:cNvSpPr/>
            <p:nvPr/>
          </p:nvSpPr>
          <p:spPr>
            <a:xfrm>
              <a:off x="5608825" y="27968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p35"/>
            <p:cNvSpPr/>
            <p:nvPr/>
          </p:nvSpPr>
          <p:spPr>
            <a:xfrm>
              <a:off x="5608825" y="41514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p35"/>
            <p:cNvSpPr/>
            <p:nvPr/>
          </p:nvSpPr>
          <p:spPr>
            <a:xfrm>
              <a:off x="5759350" y="3886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p35"/>
            <p:cNvSpPr/>
            <p:nvPr/>
          </p:nvSpPr>
          <p:spPr>
            <a:xfrm>
              <a:off x="5759350" y="6896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5" name="Google Shape;2665;p35"/>
            <p:cNvSpPr/>
            <p:nvPr/>
          </p:nvSpPr>
          <p:spPr>
            <a:xfrm>
              <a:off x="5759350" y="9906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6" name="Google Shape;2666;p35"/>
            <p:cNvSpPr/>
            <p:nvPr/>
          </p:nvSpPr>
          <p:spPr>
            <a:xfrm>
              <a:off x="5759350" y="159270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7" name="Google Shape;2667;p35"/>
            <p:cNvSpPr/>
            <p:nvPr/>
          </p:nvSpPr>
          <p:spPr>
            <a:xfrm>
              <a:off x="5759350" y="17432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8" name="Google Shape;2668;p35"/>
            <p:cNvSpPr/>
            <p:nvPr/>
          </p:nvSpPr>
          <p:spPr>
            <a:xfrm>
              <a:off x="5759350" y="20442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9" name="Google Shape;2669;p35"/>
            <p:cNvSpPr/>
            <p:nvPr/>
          </p:nvSpPr>
          <p:spPr>
            <a:xfrm>
              <a:off x="5759350" y="21947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0" name="Google Shape;2670;p35"/>
            <p:cNvSpPr/>
            <p:nvPr/>
          </p:nvSpPr>
          <p:spPr>
            <a:xfrm>
              <a:off x="5759350" y="23452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1" name="Google Shape;2671;p35"/>
            <p:cNvSpPr/>
            <p:nvPr/>
          </p:nvSpPr>
          <p:spPr>
            <a:xfrm>
              <a:off x="5759350" y="294730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2" name="Google Shape;2672;p35"/>
            <p:cNvSpPr/>
            <p:nvPr/>
          </p:nvSpPr>
          <p:spPr>
            <a:xfrm>
              <a:off x="5759350" y="30978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3" name="Google Shape;2673;p35"/>
            <p:cNvSpPr/>
            <p:nvPr/>
          </p:nvSpPr>
          <p:spPr>
            <a:xfrm>
              <a:off x="5759350" y="32483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4" name="Google Shape;2674;p35"/>
            <p:cNvSpPr/>
            <p:nvPr/>
          </p:nvSpPr>
          <p:spPr>
            <a:xfrm>
              <a:off x="5759350" y="385037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5" name="Google Shape;2675;p35"/>
            <p:cNvSpPr/>
            <p:nvPr/>
          </p:nvSpPr>
          <p:spPr>
            <a:xfrm>
              <a:off x="5759350" y="40008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6" name="Google Shape;2676;p35"/>
            <p:cNvSpPr/>
            <p:nvPr/>
          </p:nvSpPr>
          <p:spPr>
            <a:xfrm>
              <a:off x="5759350" y="44524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7" name="Google Shape;2677;p35"/>
            <p:cNvSpPr/>
            <p:nvPr/>
          </p:nvSpPr>
          <p:spPr>
            <a:xfrm>
              <a:off x="5759350" y="46029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8" name="Google Shape;2678;p35"/>
            <p:cNvSpPr/>
            <p:nvPr/>
          </p:nvSpPr>
          <p:spPr>
            <a:xfrm>
              <a:off x="5759350" y="47534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9" name="Google Shape;2679;p35"/>
            <p:cNvSpPr/>
            <p:nvPr/>
          </p:nvSpPr>
          <p:spPr>
            <a:xfrm>
              <a:off x="5759350" y="5054450"/>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0" name="Google Shape;2680;p35"/>
            <p:cNvSpPr/>
            <p:nvPr/>
          </p:nvSpPr>
          <p:spPr>
            <a:xfrm>
              <a:off x="5909850"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1" name="Google Shape;2681;p35"/>
            <p:cNvSpPr/>
            <p:nvPr/>
          </p:nvSpPr>
          <p:spPr>
            <a:xfrm>
              <a:off x="5909850" y="539125"/>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2" name="Google Shape;2682;p35"/>
            <p:cNvSpPr/>
            <p:nvPr/>
          </p:nvSpPr>
          <p:spPr>
            <a:xfrm>
              <a:off x="5909850" y="8401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3" name="Google Shape;2683;p35"/>
            <p:cNvSpPr/>
            <p:nvPr/>
          </p:nvSpPr>
          <p:spPr>
            <a:xfrm>
              <a:off x="5909850" y="9906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4" name="Google Shape;2684;p35"/>
            <p:cNvSpPr/>
            <p:nvPr/>
          </p:nvSpPr>
          <p:spPr>
            <a:xfrm>
              <a:off x="5909850" y="1592700"/>
              <a:ext cx="121400" cy="121425"/>
            </a:xfrm>
            <a:custGeom>
              <a:rect b="b" l="l" r="r" t="t"/>
              <a:pathLst>
                <a:path extrusionOk="0" h="4857"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5" name="Google Shape;2685;p35"/>
            <p:cNvSpPr/>
            <p:nvPr/>
          </p:nvSpPr>
          <p:spPr>
            <a:xfrm>
              <a:off x="5909850" y="21947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6" name="Google Shape;2686;p35"/>
            <p:cNvSpPr/>
            <p:nvPr/>
          </p:nvSpPr>
          <p:spPr>
            <a:xfrm>
              <a:off x="5909850" y="23452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7" name="Google Shape;2687;p35"/>
            <p:cNvSpPr/>
            <p:nvPr/>
          </p:nvSpPr>
          <p:spPr>
            <a:xfrm>
              <a:off x="5909850" y="24957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8" name="Google Shape;2688;p35"/>
            <p:cNvSpPr/>
            <p:nvPr/>
          </p:nvSpPr>
          <p:spPr>
            <a:xfrm>
              <a:off x="5909850" y="33988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9" name="Google Shape;2689;p35"/>
            <p:cNvSpPr/>
            <p:nvPr/>
          </p:nvSpPr>
          <p:spPr>
            <a:xfrm>
              <a:off x="5909850" y="4151400"/>
              <a:ext cx="121400" cy="121400"/>
            </a:xfrm>
            <a:custGeom>
              <a:rect b="b" l="l" r="r" t="t"/>
              <a:pathLst>
                <a:path extrusionOk="0" h="4856" w="4856">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0" name="Google Shape;2690;p35"/>
            <p:cNvSpPr/>
            <p:nvPr/>
          </p:nvSpPr>
          <p:spPr>
            <a:xfrm>
              <a:off x="5909850" y="46029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1" name="Google Shape;2691;p35"/>
            <p:cNvSpPr/>
            <p:nvPr/>
          </p:nvSpPr>
          <p:spPr>
            <a:xfrm>
              <a:off x="5909850" y="47534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2" name="Google Shape;2692;p35"/>
            <p:cNvSpPr/>
            <p:nvPr/>
          </p:nvSpPr>
          <p:spPr>
            <a:xfrm>
              <a:off x="5909850" y="535547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3" name="Google Shape;2693;p35"/>
            <p:cNvSpPr/>
            <p:nvPr/>
          </p:nvSpPr>
          <p:spPr>
            <a:xfrm>
              <a:off x="6060375" y="23812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4" name="Google Shape;2694;p35"/>
            <p:cNvSpPr/>
            <p:nvPr/>
          </p:nvSpPr>
          <p:spPr>
            <a:xfrm>
              <a:off x="6060375" y="388625"/>
              <a:ext cx="121400" cy="121400"/>
            </a:xfrm>
            <a:custGeom>
              <a:rect b="b" l="l" r="r" t="t"/>
              <a:pathLst>
                <a:path extrusionOk="0" h="4856" w="4856">
                  <a:moveTo>
                    <a:pt x="0" y="0"/>
                  </a:moveTo>
                  <a:lnTo>
                    <a:pt x="0" y="4856"/>
                  </a:lnTo>
                  <a:lnTo>
                    <a:pt x="4855" y="4856"/>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5" name="Google Shape;2695;p35"/>
            <p:cNvSpPr/>
            <p:nvPr/>
          </p:nvSpPr>
          <p:spPr>
            <a:xfrm>
              <a:off x="6060375" y="840150"/>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6" name="Google Shape;2696;p35"/>
            <p:cNvSpPr/>
            <p:nvPr/>
          </p:nvSpPr>
          <p:spPr>
            <a:xfrm>
              <a:off x="6060375" y="114117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7" name="Google Shape;2697;p35"/>
            <p:cNvSpPr/>
            <p:nvPr/>
          </p:nvSpPr>
          <p:spPr>
            <a:xfrm>
              <a:off x="6060375" y="1893725"/>
              <a:ext cx="121400" cy="121400"/>
            </a:xfrm>
            <a:custGeom>
              <a:rect b="b" l="l" r="r" t="t"/>
              <a:pathLst>
                <a:path extrusionOk="0" h="4856"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8" name="Google Shape;2698;p35"/>
            <p:cNvSpPr/>
            <p:nvPr/>
          </p:nvSpPr>
          <p:spPr>
            <a:xfrm>
              <a:off x="6060375" y="2044250"/>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9" name="Google Shape;2699;p35"/>
            <p:cNvSpPr/>
            <p:nvPr/>
          </p:nvSpPr>
          <p:spPr>
            <a:xfrm>
              <a:off x="6060375" y="3699875"/>
              <a:ext cx="121400" cy="121400"/>
            </a:xfrm>
            <a:custGeom>
              <a:rect b="b" l="l" r="r" t="t"/>
              <a:pathLst>
                <a:path extrusionOk="0" h="4856" w="4856">
                  <a:moveTo>
                    <a:pt x="0" y="0"/>
                  </a:moveTo>
                  <a:lnTo>
                    <a:pt x="0" y="4855"/>
                  </a:lnTo>
                  <a:lnTo>
                    <a:pt x="4855" y="4855"/>
                  </a:lnTo>
                  <a:lnTo>
                    <a:pt x="485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0" name="Google Shape;2700;p35"/>
            <p:cNvSpPr/>
            <p:nvPr/>
          </p:nvSpPr>
          <p:spPr>
            <a:xfrm>
              <a:off x="6060375" y="4000875"/>
              <a:ext cx="121400" cy="121425"/>
            </a:xfrm>
            <a:custGeom>
              <a:rect b="b" l="l" r="r" t="t"/>
              <a:pathLst>
                <a:path extrusionOk="0" h="4857" w="4856">
                  <a:moveTo>
                    <a:pt x="0" y="1"/>
                  </a:moveTo>
                  <a:lnTo>
                    <a:pt x="0" y="4856"/>
                  </a:lnTo>
                  <a:lnTo>
                    <a:pt x="4855" y="4856"/>
                  </a:lnTo>
                  <a:lnTo>
                    <a:pt x="485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1" name="Google Shape;2701;p35"/>
            <p:cNvSpPr/>
            <p:nvPr/>
          </p:nvSpPr>
          <p:spPr>
            <a:xfrm>
              <a:off x="6210875" y="23812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2" name="Google Shape;2702;p35"/>
            <p:cNvSpPr/>
            <p:nvPr/>
          </p:nvSpPr>
          <p:spPr>
            <a:xfrm>
              <a:off x="6210875" y="689650"/>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3" name="Google Shape;2703;p35"/>
            <p:cNvSpPr/>
            <p:nvPr/>
          </p:nvSpPr>
          <p:spPr>
            <a:xfrm>
              <a:off x="6210875" y="23452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4" name="Google Shape;2704;p35"/>
            <p:cNvSpPr/>
            <p:nvPr/>
          </p:nvSpPr>
          <p:spPr>
            <a:xfrm>
              <a:off x="6210875" y="3248325"/>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p35"/>
            <p:cNvSpPr/>
            <p:nvPr/>
          </p:nvSpPr>
          <p:spPr>
            <a:xfrm>
              <a:off x="6210875" y="3699875"/>
              <a:ext cx="121400" cy="121400"/>
            </a:xfrm>
            <a:custGeom>
              <a:rect b="b" l="l" r="r" t="t"/>
              <a:pathLst>
                <a:path extrusionOk="0" h="4856" w="4856">
                  <a:moveTo>
                    <a:pt x="1" y="0"/>
                  </a:moveTo>
                  <a:lnTo>
                    <a:pt x="1" y="4855"/>
                  </a:lnTo>
                  <a:lnTo>
                    <a:pt x="4856" y="4855"/>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p35"/>
            <p:cNvSpPr/>
            <p:nvPr/>
          </p:nvSpPr>
          <p:spPr>
            <a:xfrm>
              <a:off x="6361375" y="1442200"/>
              <a:ext cx="121425" cy="121400"/>
            </a:xfrm>
            <a:custGeom>
              <a:rect b="b" l="l" r="r" t="t"/>
              <a:pathLst>
                <a:path extrusionOk="0" h="4856" w="4857">
                  <a:moveTo>
                    <a:pt x="1" y="0"/>
                  </a:moveTo>
                  <a:lnTo>
                    <a:pt x="1" y="4856"/>
                  </a:lnTo>
                  <a:lnTo>
                    <a:pt x="4856" y="4856"/>
                  </a:lnTo>
                  <a:lnTo>
                    <a:pt x="485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p35"/>
            <p:cNvSpPr/>
            <p:nvPr/>
          </p:nvSpPr>
          <p:spPr>
            <a:xfrm>
              <a:off x="6361375" y="2646275"/>
              <a:ext cx="121425" cy="121425"/>
            </a:xfrm>
            <a:custGeom>
              <a:rect b="b" l="l" r="r" t="t"/>
              <a:pathLst>
                <a:path extrusionOk="0" h="4857" w="4857">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p35"/>
            <p:cNvSpPr/>
            <p:nvPr/>
          </p:nvSpPr>
          <p:spPr>
            <a:xfrm>
              <a:off x="6662400" y="4903950"/>
              <a:ext cx="121400" cy="121400"/>
            </a:xfrm>
            <a:custGeom>
              <a:rect b="b" l="l" r="r" t="t"/>
              <a:pathLst>
                <a:path extrusionOk="0" h="4856" w="4856">
                  <a:moveTo>
                    <a:pt x="1" y="1"/>
                  </a:moveTo>
                  <a:lnTo>
                    <a:pt x="1" y="4856"/>
                  </a:lnTo>
                  <a:lnTo>
                    <a:pt x="4856" y="4856"/>
                  </a:lnTo>
                  <a:lnTo>
                    <a:pt x="485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09" name="Google Shape;2709;p35"/>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chemeClr val="accent2"/>
                </a:solidFill>
                <a:latin typeface="Dosis ExtraLight"/>
                <a:ea typeface="Dosis ExtraLight"/>
                <a:cs typeface="Dosis ExtraLight"/>
                <a:sym typeface="Dosis ExtraLight"/>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chemeClr val="accent2"/>
                </a:solidFill>
                <a:latin typeface="Dosis ExtraLight"/>
                <a:ea typeface="Dosis ExtraLight"/>
                <a:cs typeface="Dosis ExtraLight"/>
                <a:sym typeface="Dosis ExtraLight"/>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chemeClr val="accent2"/>
                </a:solidFill>
                <a:latin typeface="Dosis ExtraLight"/>
                <a:ea typeface="Dosis ExtraLight"/>
                <a:cs typeface="Dosis ExtraLight"/>
                <a:sym typeface="Dosis ExtraLight"/>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chemeClr val="accent2"/>
                </a:solidFill>
                <a:latin typeface="Dosis ExtraLight"/>
                <a:ea typeface="Dosis ExtraLight"/>
                <a:cs typeface="Dosis ExtraLight"/>
                <a:sym typeface="Dosis ExtraLight"/>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chemeClr val="accent2"/>
                </a:solidFill>
                <a:latin typeface="Dosis ExtraLight"/>
                <a:ea typeface="Dosis ExtraLight"/>
                <a:cs typeface="Dosis ExtraLight"/>
                <a:sym typeface="Dosis ExtraLight"/>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chemeClr val="accent2"/>
                </a:solidFill>
                <a:latin typeface="Dosis ExtraLight"/>
                <a:ea typeface="Dosis ExtraLight"/>
                <a:cs typeface="Dosis ExtraLight"/>
                <a:sym typeface="Dosis ExtraLight"/>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chemeClr val="accent2"/>
                </a:solidFill>
                <a:latin typeface="Dosis ExtraLight"/>
                <a:ea typeface="Dosis ExtraLight"/>
                <a:cs typeface="Dosis ExtraLight"/>
                <a:sym typeface="Dosis ExtraLight"/>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chemeClr val="accent2"/>
                </a:solidFill>
                <a:latin typeface="Dosis ExtraLight"/>
                <a:ea typeface="Dosis ExtraLight"/>
                <a:cs typeface="Dosis ExtraLight"/>
                <a:sym typeface="Dosis ExtraLight"/>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chemeClr val="accent2"/>
                </a:solidFill>
                <a:latin typeface="Dosis ExtraLight"/>
                <a:ea typeface="Dosis ExtraLight"/>
                <a:cs typeface="Dosis ExtraLight"/>
                <a:sym typeface="Dosis ExtraLight"/>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solidFill>
          <a:schemeClr val="accent3"/>
        </a:solidFill>
      </p:bgPr>
    </p:bg>
    <p:spTree>
      <p:nvGrpSpPr>
        <p:cNvPr id="2710" name="Shape 2710"/>
        <p:cNvGrpSpPr/>
        <p:nvPr/>
      </p:nvGrpSpPr>
      <p:grpSpPr>
        <a:xfrm>
          <a:off x="0" y="0"/>
          <a:ext cx="0" cy="0"/>
          <a:chOff x="0" y="0"/>
          <a:chExt cx="0" cy="0"/>
        </a:xfrm>
      </p:grpSpPr>
      <p:sp>
        <p:nvSpPr>
          <p:cNvPr id="2711" name="Google Shape;2711;p36"/>
          <p:cNvSpPr txBox="1"/>
          <p:nvPr>
            <p:ph idx="1" type="body"/>
          </p:nvPr>
        </p:nvSpPr>
        <p:spPr>
          <a:xfrm>
            <a:off x="1278575" y="739550"/>
            <a:ext cx="4281000" cy="3692400"/>
          </a:xfrm>
          <a:prstGeom prst="rect">
            <a:avLst/>
          </a:prstGeom>
          <a:noFill/>
          <a:ln>
            <a:noFill/>
          </a:ln>
        </p:spPr>
        <p:txBody>
          <a:bodyPr anchorCtr="0" anchor="t" bIns="91425" lIns="91425" spcFirstLastPara="1" rIns="91425" wrap="square" tIns="91425">
            <a:noAutofit/>
          </a:bodyPr>
          <a:lstStyle>
            <a:lvl1pPr indent="-419100" lvl="0" marL="457200" algn="l">
              <a:lnSpc>
                <a:spcPct val="100000"/>
              </a:lnSpc>
              <a:spcBef>
                <a:spcPts val="600"/>
              </a:spcBef>
              <a:spcAft>
                <a:spcPts val="0"/>
              </a:spcAft>
              <a:buClr>
                <a:schemeClr val="lt1"/>
              </a:buClr>
              <a:buSzPts val="3000"/>
              <a:buChar char="▪"/>
              <a:defRPr i="1" sz="3000">
                <a:solidFill>
                  <a:schemeClr val="lt1"/>
                </a:solidFill>
              </a:defRPr>
            </a:lvl1pPr>
            <a:lvl2pPr indent="-419100" lvl="1" marL="914400" algn="l">
              <a:lnSpc>
                <a:spcPct val="100000"/>
              </a:lnSpc>
              <a:spcBef>
                <a:spcPts val="0"/>
              </a:spcBef>
              <a:spcAft>
                <a:spcPts val="0"/>
              </a:spcAft>
              <a:buClr>
                <a:schemeClr val="lt1"/>
              </a:buClr>
              <a:buSzPts val="3000"/>
              <a:buChar char="▫"/>
              <a:defRPr i="1" sz="3000">
                <a:solidFill>
                  <a:schemeClr val="lt1"/>
                </a:solidFill>
              </a:defRPr>
            </a:lvl2pPr>
            <a:lvl3pPr indent="-419100" lvl="2" marL="1371600" algn="l">
              <a:lnSpc>
                <a:spcPct val="100000"/>
              </a:lnSpc>
              <a:spcBef>
                <a:spcPts val="0"/>
              </a:spcBef>
              <a:spcAft>
                <a:spcPts val="0"/>
              </a:spcAft>
              <a:buClr>
                <a:schemeClr val="lt1"/>
              </a:buClr>
              <a:buSzPts val="3000"/>
              <a:buChar char="▫"/>
              <a:defRPr i="1" sz="3000">
                <a:solidFill>
                  <a:schemeClr val="lt1"/>
                </a:solidFill>
              </a:defRPr>
            </a:lvl3pPr>
            <a:lvl4pPr indent="-419100" lvl="3" marL="1828800" algn="l">
              <a:lnSpc>
                <a:spcPct val="100000"/>
              </a:lnSpc>
              <a:spcBef>
                <a:spcPts val="0"/>
              </a:spcBef>
              <a:spcAft>
                <a:spcPts val="0"/>
              </a:spcAft>
              <a:buClr>
                <a:schemeClr val="lt1"/>
              </a:buClr>
              <a:buSzPts val="3000"/>
              <a:buChar char="▫"/>
              <a:defRPr i="1" sz="3000">
                <a:solidFill>
                  <a:schemeClr val="lt1"/>
                </a:solidFill>
              </a:defRPr>
            </a:lvl4pPr>
            <a:lvl5pPr indent="-419100" lvl="4" marL="2286000" algn="l">
              <a:lnSpc>
                <a:spcPct val="100000"/>
              </a:lnSpc>
              <a:spcBef>
                <a:spcPts val="0"/>
              </a:spcBef>
              <a:spcAft>
                <a:spcPts val="0"/>
              </a:spcAft>
              <a:buClr>
                <a:schemeClr val="lt1"/>
              </a:buClr>
              <a:buSzPts val="3000"/>
              <a:buChar char="▫"/>
              <a:defRPr i="1" sz="3000">
                <a:solidFill>
                  <a:schemeClr val="lt1"/>
                </a:solidFill>
              </a:defRPr>
            </a:lvl5pPr>
            <a:lvl6pPr indent="-419100" lvl="5" marL="2743200" algn="l">
              <a:lnSpc>
                <a:spcPct val="100000"/>
              </a:lnSpc>
              <a:spcBef>
                <a:spcPts val="0"/>
              </a:spcBef>
              <a:spcAft>
                <a:spcPts val="0"/>
              </a:spcAft>
              <a:buClr>
                <a:schemeClr val="lt1"/>
              </a:buClr>
              <a:buSzPts val="3000"/>
              <a:buChar char="▫"/>
              <a:defRPr i="1" sz="3000">
                <a:solidFill>
                  <a:schemeClr val="lt1"/>
                </a:solidFill>
              </a:defRPr>
            </a:lvl6pPr>
            <a:lvl7pPr indent="-419100" lvl="6" marL="3200400" algn="l">
              <a:lnSpc>
                <a:spcPct val="100000"/>
              </a:lnSpc>
              <a:spcBef>
                <a:spcPts val="0"/>
              </a:spcBef>
              <a:spcAft>
                <a:spcPts val="0"/>
              </a:spcAft>
              <a:buClr>
                <a:schemeClr val="lt1"/>
              </a:buClr>
              <a:buSzPts val="3000"/>
              <a:buChar char="●"/>
              <a:defRPr i="1" sz="3000">
                <a:solidFill>
                  <a:schemeClr val="lt1"/>
                </a:solidFill>
              </a:defRPr>
            </a:lvl7pPr>
            <a:lvl8pPr indent="-419100" lvl="7" marL="3657600" algn="l">
              <a:lnSpc>
                <a:spcPct val="100000"/>
              </a:lnSpc>
              <a:spcBef>
                <a:spcPts val="0"/>
              </a:spcBef>
              <a:spcAft>
                <a:spcPts val="0"/>
              </a:spcAft>
              <a:buClr>
                <a:schemeClr val="lt1"/>
              </a:buClr>
              <a:buSzPts val="3000"/>
              <a:buChar char="○"/>
              <a:defRPr i="1" sz="3000">
                <a:solidFill>
                  <a:schemeClr val="lt1"/>
                </a:solidFill>
              </a:defRPr>
            </a:lvl8pPr>
            <a:lvl9pPr indent="-419100" lvl="8" marL="4114800" algn="l">
              <a:lnSpc>
                <a:spcPct val="100000"/>
              </a:lnSpc>
              <a:spcBef>
                <a:spcPts val="0"/>
              </a:spcBef>
              <a:spcAft>
                <a:spcPts val="0"/>
              </a:spcAft>
              <a:buClr>
                <a:schemeClr val="lt1"/>
              </a:buClr>
              <a:buSzPts val="3000"/>
              <a:buChar char="■"/>
              <a:defRPr i="1" sz="3000">
                <a:solidFill>
                  <a:schemeClr val="lt1"/>
                </a:solidFill>
              </a:defRPr>
            </a:lvl9pPr>
          </a:lstStyle>
          <a:p/>
        </p:txBody>
      </p:sp>
      <p:sp>
        <p:nvSpPr>
          <p:cNvPr id="2712" name="Google Shape;2712;p36"/>
          <p:cNvSpPr txBox="1"/>
          <p:nvPr/>
        </p:nvSpPr>
        <p:spPr>
          <a:xfrm>
            <a:off x="659925" y="414075"/>
            <a:ext cx="752400" cy="6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0"/>
              <a:buFont typeface="Arial"/>
              <a:buNone/>
            </a:pPr>
            <a:r>
              <a:rPr b="0" i="0" lang="en" sz="12000" u="none" cap="none" strike="noStrike">
                <a:solidFill>
                  <a:schemeClr val="accent1"/>
                </a:solidFill>
                <a:latin typeface="Dosis"/>
                <a:ea typeface="Dosis"/>
                <a:cs typeface="Dosis"/>
                <a:sym typeface="Dosis"/>
              </a:rPr>
              <a:t>“</a:t>
            </a:r>
            <a:endParaRPr b="0" i="0" sz="12000" u="none" cap="none" strike="noStrike">
              <a:solidFill>
                <a:schemeClr val="accent1"/>
              </a:solidFill>
              <a:latin typeface="Dosis"/>
              <a:ea typeface="Dosis"/>
              <a:cs typeface="Dosis"/>
              <a:sym typeface="Dosis"/>
            </a:endParaRPr>
          </a:p>
        </p:txBody>
      </p:sp>
      <p:sp>
        <p:nvSpPr>
          <p:cNvPr id="2713" name="Google Shape;2713;p36"/>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indent="0" lvl="0" marL="0" marR="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Dosis ExtraLight"/>
                <a:ea typeface="Dosis ExtraLight"/>
                <a:cs typeface="Dosis ExtraLight"/>
                <a:sym typeface="Dosis ExtraLight"/>
              </a:defRPr>
            </a:lvl1pPr>
            <a:lvl2pPr indent="0" lvl="1" marL="0" marR="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Dosis ExtraLight"/>
                <a:ea typeface="Dosis ExtraLight"/>
                <a:cs typeface="Dosis ExtraLight"/>
                <a:sym typeface="Dosis ExtraLight"/>
              </a:defRPr>
            </a:lvl2pPr>
            <a:lvl3pPr indent="0" lvl="2" marL="0" marR="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Dosis ExtraLight"/>
                <a:ea typeface="Dosis ExtraLight"/>
                <a:cs typeface="Dosis ExtraLight"/>
                <a:sym typeface="Dosis ExtraLight"/>
              </a:defRPr>
            </a:lvl3pPr>
            <a:lvl4pPr indent="0" lvl="3" marL="0" marR="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Dosis ExtraLight"/>
                <a:ea typeface="Dosis ExtraLight"/>
                <a:cs typeface="Dosis ExtraLight"/>
                <a:sym typeface="Dosis ExtraLight"/>
              </a:defRPr>
            </a:lvl4pPr>
            <a:lvl5pPr indent="0" lvl="4" marL="0" marR="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Dosis ExtraLight"/>
                <a:ea typeface="Dosis ExtraLight"/>
                <a:cs typeface="Dosis ExtraLight"/>
                <a:sym typeface="Dosis ExtraLight"/>
              </a:defRPr>
            </a:lvl5pPr>
            <a:lvl6pPr indent="0" lvl="5" marL="0" marR="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Dosis ExtraLight"/>
                <a:ea typeface="Dosis ExtraLight"/>
                <a:cs typeface="Dosis ExtraLight"/>
                <a:sym typeface="Dosis ExtraLight"/>
              </a:defRPr>
            </a:lvl6pPr>
            <a:lvl7pPr indent="0" lvl="6" marL="0" marR="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Dosis ExtraLight"/>
                <a:ea typeface="Dosis ExtraLight"/>
                <a:cs typeface="Dosis ExtraLight"/>
                <a:sym typeface="Dosis ExtraLight"/>
              </a:defRPr>
            </a:lvl7pPr>
            <a:lvl8pPr indent="0" lvl="7" marL="0" marR="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Dosis ExtraLight"/>
                <a:ea typeface="Dosis ExtraLight"/>
                <a:cs typeface="Dosis ExtraLight"/>
                <a:sym typeface="Dosis ExtraLight"/>
              </a:defRPr>
            </a:lvl8pPr>
            <a:lvl9pPr indent="0" lvl="8" marL="0" marR="0" algn="l">
              <a:lnSpc>
                <a:spcPct val="100000"/>
              </a:lnSpc>
              <a:spcBef>
                <a:spcPts val="0"/>
              </a:spcBef>
              <a:spcAft>
                <a:spcPts val="0"/>
              </a:spcAft>
              <a:buClr>
                <a:srgbClr val="000000"/>
              </a:buClr>
              <a:buSzPts val="1200"/>
              <a:buFont typeface="Arial"/>
              <a:buNone/>
              <a:defRPr b="0" i="0" sz="1200" u="none" cap="none" strike="noStrike">
                <a:solidFill>
                  <a:schemeClr val="lt1"/>
                </a:solidFill>
                <a:latin typeface="Dosis ExtraLight"/>
                <a:ea typeface="Dosis ExtraLight"/>
                <a:cs typeface="Dosis ExtraLight"/>
                <a:sym typeface="Dosis ExtraLight"/>
              </a:defRPr>
            </a:lvl9pPr>
          </a:lstStyle>
          <a:p>
            <a:pPr indent="0" lvl="0" marL="0" rtl="0" algn="l">
              <a:spcBef>
                <a:spcPts val="0"/>
              </a:spcBef>
              <a:spcAft>
                <a:spcPts val="0"/>
              </a:spcAft>
              <a:buNone/>
            </a:pPr>
            <a:fld id="{00000000-1234-1234-1234-123412341234}" type="slidenum">
              <a:rPr lang="en"/>
              <a:t>‹#›</a:t>
            </a:fld>
            <a:endParaRPr/>
          </a:p>
        </p:txBody>
      </p:sp>
      <p:grpSp>
        <p:nvGrpSpPr>
          <p:cNvPr id="2714" name="Google Shape;2714;p36"/>
          <p:cNvGrpSpPr/>
          <p:nvPr/>
        </p:nvGrpSpPr>
        <p:grpSpPr>
          <a:xfrm rot="10800000">
            <a:off x="8705367" y="28698"/>
            <a:ext cx="410132" cy="5086302"/>
            <a:chOff x="836200" y="238125"/>
            <a:chExt cx="422425" cy="5238750"/>
          </a:xfrm>
        </p:grpSpPr>
        <p:sp>
          <p:nvSpPr>
            <p:cNvPr id="2715" name="Google Shape;2715;p36"/>
            <p:cNvSpPr/>
            <p:nvPr/>
          </p:nvSpPr>
          <p:spPr>
            <a:xfrm>
              <a:off x="836200" y="23812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6" name="Google Shape;2716;p36"/>
            <p:cNvSpPr/>
            <p:nvPr/>
          </p:nvSpPr>
          <p:spPr>
            <a:xfrm>
              <a:off x="836200" y="388625"/>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7" name="Google Shape;2717;p36"/>
            <p:cNvSpPr/>
            <p:nvPr/>
          </p:nvSpPr>
          <p:spPr>
            <a:xfrm>
              <a:off x="836200" y="539125"/>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8" name="Google Shape;2718;p36"/>
            <p:cNvSpPr/>
            <p:nvPr/>
          </p:nvSpPr>
          <p:spPr>
            <a:xfrm>
              <a:off x="836200" y="689650"/>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9" name="Google Shape;2719;p36"/>
            <p:cNvSpPr/>
            <p:nvPr/>
          </p:nvSpPr>
          <p:spPr>
            <a:xfrm>
              <a:off x="836200" y="840150"/>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0" name="Google Shape;2720;p36"/>
            <p:cNvSpPr/>
            <p:nvPr/>
          </p:nvSpPr>
          <p:spPr>
            <a:xfrm>
              <a:off x="836200" y="99067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1" name="Google Shape;2721;p36"/>
            <p:cNvSpPr/>
            <p:nvPr/>
          </p:nvSpPr>
          <p:spPr>
            <a:xfrm>
              <a:off x="836200" y="114117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2" name="Google Shape;2722;p36"/>
            <p:cNvSpPr/>
            <p:nvPr/>
          </p:nvSpPr>
          <p:spPr>
            <a:xfrm>
              <a:off x="836200" y="1291700"/>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3" name="Google Shape;2723;p36"/>
            <p:cNvSpPr/>
            <p:nvPr/>
          </p:nvSpPr>
          <p:spPr>
            <a:xfrm>
              <a:off x="836200" y="1442200"/>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4" name="Google Shape;2724;p36"/>
            <p:cNvSpPr/>
            <p:nvPr/>
          </p:nvSpPr>
          <p:spPr>
            <a:xfrm>
              <a:off x="836200" y="1592700"/>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5" name="Google Shape;2725;p36"/>
            <p:cNvSpPr/>
            <p:nvPr/>
          </p:nvSpPr>
          <p:spPr>
            <a:xfrm>
              <a:off x="836200" y="1743225"/>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6" name="Google Shape;2726;p36"/>
            <p:cNvSpPr/>
            <p:nvPr/>
          </p:nvSpPr>
          <p:spPr>
            <a:xfrm>
              <a:off x="836200" y="189372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7" name="Google Shape;2727;p36"/>
            <p:cNvSpPr/>
            <p:nvPr/>
          </p:nvSpPr>
          <p:spPr>
            <a:xfrm>
              <a:off x="836200" y="2044250"/>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8" name="Google Shape;2728;p36"/>
            <p:cNvSpPr/>
            <p:nvPr/>
          </p:nvSpPr>
          <p:spPr>
            <a:xfrm>
              <a:off x="836200" y="2194750"/>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9" name="Google Shape;2729;p36"/>
            <p:cNvSpPr/>
            <p:nvPr/>
          </p:nvSpPr>
          <p:spPr>
            <a:xfrm>
              <a:off x="836200" y="234527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0" name="Google Shape;2730;p36"/>
            <p:cNvSpPr/>
            <p:nvPr/>
          </p:nvSpPr>
          <p:spPr>
            <a:xfrm>
              <a:off x="836200" y="249577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p36"/>
            <p:cNvSpPr/>
            <p:nvPr/>
          </p:nvSpPr>
          <p:spPr>
            <a:xfrm>
              <a:off x="836200" y="2646275"/>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p36"/>
            <p:cNvSpPr/>
            <p:nvPr/>
          </p:nvSpPr>
          <p:spPr>
            <a:xfrm>
              <a:off x="836200" y="2796800"/>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3" name="Google Shape;2733;p36"/>
            <p:cNvSpPr/>
            <p:nvPr/>
          </p:nvSpPr>
          <p:spPr>
            <a:xfrm>
              <a:off x="836200" y="2947300"/>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4" name="Google Shape;2734;p36"/>
            <p:cNvSpPr/>
            <p:nvPr/>
          </p:nvSpPr>
          <p:spPr>
            <a:xfrm>
              <a:off x="836200" y="309782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5" name="Google Shape;2735;p36"/>
            <p:cNvSpPr/>
            <p:nvPr/>
          </p:nvSpPr>
          <p:spPr>
            <a:xfrm>
              <a:off x="836200" y="324832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6" name="Google Shape;2736;p36"/>
            <p:cNvSpPr/>
            <p:nvPr/>
          </p:nvSpPr>
          <p:spPr>
            <a:xfrm>
              <a:off x="836200" y="3398850"/>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7" name="Google Shape;2737;p36"/>
            <p:cNvSpPr/>
            <p:nvPr/>
          </p:nvSpPr>
          <p:spPr>
            <a:xfrm>
              <a:off x="836200" y="3549350"/>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8" name="Google Shape;2738;p36"/>
            <p:cNvSpPr/>
            <p:nvPr/>
          </p:nvSpPr>
          <p:spPr>
            <a:xfrm>
              <a:off x="836200" y="369987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9" name="Google Shape;2739;p36"/>
            <p:cNvSpPr/>
            <p:nvPr/>
          </p:nvSpPr>
          <p:spPr>
            <a:xfrm>
              <a:off x="836200" y="3850375"/>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0" name="Google Shape;2740;p36"/>
            <p:cNvSpPr/>
            <p:nvPr/>
          </p:nvSpPr>
          <p:spPr>
            <a:xfrm>
              <a:off x="836200" y="4000875"/>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1" name="Google Shape;2741;p36"/>
            <p:cNvSpPr/>
            <p:nvPr/>
          </p:nvSpPr>
          <p:spPr>
            <a:xfrm>
              <a:off x="836200" y="4151400"/>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2" name="Google Shape;2742;p36"/>
            <p:cNvSpPr/>
            <p:nvPr/>
          </p:nvSpPr>
          <p:spPr>
            <a:xfrm>
              <a:off x="836200" y="4301900"/>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36"/>
            <p:cNvSpPr/>
            <p:nvPr/>
          </p:nvSpPr>
          <p:spPr>
            <a:xfrm>
              <a:off x="836200" y="4452425"/>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4" name="Google Shape;2744;p36"/>
            <p:cNvSpPr/>
            <p:nvPr/>
          </p:nvSpPr>
          <p:spPr>
            <a:xfrm>
              <a:off x="836200" y="460292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5" name="Google Shape;2745;p36"/>
            <p:cNvSpPr/>
            <p:nvPr/>
          </p:nvSpPr>
          <p:spPr>
            <a:xfrm>
              <a:off x="836200" y="4753450"/>
              <a:ext cx="121400" cy="121400"/>
            </a:xfrm>
            <a:custGeom>
              <a:rect b="b" l="l" r="r" t="t"/>
              <a:pathLst>
                <a:path extrusionOk="0" h="4856" w="4856">
                  <a:moveTo>
                    <a:pt x="0" y="0"/>
                  </a:moveTo>
                  <a:lnTo>
                    <a:pt x="0" y="4855"/>
                  </a:lnTo>
                  <a:lnTo>
                    <a:pt x="4855" y="4855"/>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36"/>
            <p:cNvSpPr/>
            <p:nvPr/>
          </p:nvSpPr>
          <p:spPr>
            <a:xfrm>
              <a:off x="836200" y="4903950"/>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36"/>
            <p:cNvSpPr/>
            <p:nvPr/>
          </p:nvSpPr>
          <p:spPr>
            <a:xfrm>
              <a:off x="836200" y="5054450"/>
              <a:ext cx="121400" cy="121425"/>
            </a:xfrm>
            <a:custGeom>
              <a:rect b="b" l="l" r="r" t="t"/>
              <a:pathLst>
                <a:path extrusionOk="0" h="4857"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36"/>
            <p:cNvSpPr/>
            <p:nvPr/>
          </p:nvSpPr>
          <p:spPr>
            <a:xfrm>
              <a:off x="836200" y="5204975"/>
              <a:ext cx="121400" cy="121400"/>
            </a:xfrm>
            <a:custGeom>
              <a:rect b="b" l="l" r="r" t="t"/>
              <a:pathLst>
                <a:path extrusionOk="0" h="4856" w="4856">
                  <a:moveTo>
                    <a:pt x="0" y="0"/>
                  </a:moveTo>
                  <a:lnTo>
                    <a:pt x="0" y="4856"/>
                  </a:lnTo>
                  <a:lnTo>
                    <a:pt x="4855" y="4856"/>
                  </a:lnTo>
                  <a:lnTo>
                    <a:pt x="485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36"/>
            <p:cNvSpPr/>
            <p:nvPr/>
          </p:nvSpPr>
          <p:spPr>
            <a:xfrm>
              <a:off x="836200" y="5355475"/>
              <a:ext cx="121400" cy="121400"/>
            </a:xfrm>
            <a:custGeom>
              <a:rect b="b" l="l" r="r" t="t"/>
              <a:pathLst>
                <a:path extrusionOk="0" h="4856" w="4856">
                  <a:moveTo>
                    <a:pt x="0" y="1"/>
                  </a:moveTo>
                  <a:lnTo>
                    <a:pt x="0" y="4856"/>
                  </a:lnTo>
                  <a:lnTo>
                    <a:pt x="4855" y="4856"/>
                  </a:lnTo>
                  <a:lnTo>
                    <a:pt x="485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36"/>
            <p:cNvSpPr/>
            <p:nvPr/>
          </p:nvSpPr>
          <p:spPr>
            <a:xfrm>
              <a:off x="986700" y="388625"/>
              <a:ext cx="121400" cy="121400"/>
            </a:xfrm>
            <a:custGeom>
              <a:rect b="b" l="l" r="r" t="t"/>
              <a:pathLst>
                <a:path extrusionOk="0" h="4856" w="4856">
                  <a:moveTo>
                    <a:pt x="0" y="0"/>
                  </a:moveTo>
                  <a:lnTo>
                    <a:pt x="0"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36"/>
            <p:cNvSpPr/>
            <p:nvPr/>
          </p:nvSpPr>
          <p:spPr>
            <a:xfrm>
              <a:off x="986700" y="539125"/>
              <a:ext cx="121400" cy="121425"/>
            </a:xfrm>
            <a:custGeom>
              <a:rect b="b" l="l" r="r" t="t"/>
              <a:pathLst>
                <a:path extrusionOk="0" h="4857"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36"/>
            <p:cNvSpPr/>
            <p:nvPr/>
          </p:nvSpPr>
          <p:spPr>
            <a:xfrm>
              <a:off x="986700" y="840150"/>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36"/>
            <p:cNvSpPr/>
            <p:nvPr/>
          </p:nvSpPr>
          <p:spPr>
            <a:xfrm>
              <a:off x="986700" y="1141175"/>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36"/>
            <p:cNvSpPr/>
            <p:nvPr/>
          </p:nvSpPr>
          <p:spPr>
            <a:xfrm>
              <a:off x="986700" y="1291700"/>
              <a:ext cx="121400" cy="121400"/>
            </a:xfrm>
            <a:custGeom>
              <a:rect b="b" l="l" r="r" t="t"/>
              <a:pathLst>
                <a:path extrusionOk="0" h="4856" w="4856">
                  <a:moveTo>
                    <a:pt x="0" y="0"/>
                  </a:moveTo>
                  <a:lnTo>
                    <a:pt x="0"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36"/>
            <p:cNvSpPr/>
            <p:nvPr/>
          </p:nvSpPr>
          <p:spPr>
            <a:xfrm>
              <a:off x="986700" y="1743225"/>
              <a:ext cx="121400" cy="121400"/>
            </a:xfrm>
            <a:custGeom>
              <a:rect b="b" l="l" r="r" t="t"/>
              <a:pathLst>
                <a:path extrusionOk="0" h="4856" w="4856">
                  <a:moveTo>
                    <a:pt x="0" y="0"/>
                  </a:moveTo>
                  <a:lnTo>
                    <a:pt x="0"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36"/>
            <p:cNvSpPr/>
            <p:nvPr/>
          </p:nvSpPr>
          <p:spPr>
            <a:xfrm>
              <a:off x="986700" y="1893725"/>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36"/>
            <p:cNvSpPr/>
            <p:nvPr/>
          </p:nvSpPr>
          <p:spPr>
            <a:xfrm>
              <a:off x="986700" y="2194750"/>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p36"/>
            <p:cNvSpPr/>
            <p:nvPr/>
          </p:nvSpPr>
          <p:spPr>
            <a:xfrm>
              <a:off x="986700" y="2345275"/>
              <a:ext cx="121400" cy="121400"/>
            </a:xfrm>
            <a:custGeom>
              <a:rect b="b" l="l" r="r" t="t"/>
              <a:pathLst>
                <a:path extrusionOk="0" h="4856" w="4856">
                  <a:moveTo>
                    <a:pt x="0" y="0"/>
                  </a:moveTo>
                  <a:lnTo>
                    <a:pt x="0"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9" name="Google Shape;2759;p36"/>
            <p:cNvSpPr/>
            <p:nvPr/>
          </p:nvSpPr>
          <p:spPr>
            <a:xfrm>
              <a:off x="986700" y="2495775"/>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0" name="Google Shape;2760;p36"/>
            <p:cNvSpPr/>
            <p:nvPr/>
          </p:nvSpPr>
          <p:spPr>
            <a:xfrm>
              <a:off x="986700" y="2796800"/>
              <a:ext cx="121400" cy="121400"/>
            </a:xfrm>
            <a:custGeom>
              <a:rect b="b" l="l" r="r" t="t"/>
              <a:pathLst>
                <a:path extrusionOk="0" h="4856" w="4856">
                  <a:moveTo>
                    <a:pt x="0" y="0"/>
                  </a:moveTo>
                  <a:lnTo>
                    <a:pt x="0"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1" name="Google Shape;2761;p36"/>
            <p:cNvSpPr/>
            <p:nvPr/>
          </p:nvSpPr>
          <p:spPr>
            <a:xfrm>
              <a:off x="986700" y="2947300"/>
              <a:ext cx="121400" cy="121425"/>
            </a:xfrm>
            <a:custGeom>
              <a:rect b="b" l="l" r="r" t="t"/>
              <a:pathLst>
                <a:path extrusionOk="0" h="4857"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2" name="Google Shape;2762;p36"/>
            <p:cNvSpPr/>
            <p:nvPr/>
          </p:nvSpPr>
          <p:spPr>
            <a:xfrm>
              <a:off x="986700" y="3097825"/>
              <a:ext cx="121400" cy="121400"/>
            </a:xfrm>
            <a:custGeom>
              <a:rect b="b" l="l" r="r" t="t"/>
              <a:pathLst>
                <a:path extrusionOk="0" h="4856" w="4856">
                  <a:moveTo>
                    <a:pt x="0" y="0"/>
                  </a:moveTo>
                  <a:lnTo>
                    <a:pt x="0"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3" name="Google Shape;2763;p36"/>
            <p:cNvSpPr/>
            <p:nvPr/>
          </p:nvSpPr>
          <p:spPr>
            <a:xfrm>
              <a:off x="986700" y="3549350"/>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4" name="Google Shape;2764;p36"/>
            <p:cNvSpPr/>
            <p:nvPr/>
          </p:nvSpPr>
          <p:spPr>
            <a:xfrm>
              <a:off x="986700" y="3699875"/>
              <a:ext cx="121400" cy="121400"/>
            </a:xfrm>
            <a:custGeom>
              <a:rect b="b" l="l" r="r" t="t"/>
              <a:pathLst>
                <a:path extrusionOk="0" h="4856" w="4856">
                  <a:moveTo>
                    <a:pt x="0" y="0"/>
                  </a:moveTo>
                  <a:lnTo>
                    <a:pt x="0"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p36"/>
            <p:cNvSpPr/>
            <p:nvPr/>
          </p:nvSpPr>
          <p:spPr>
            <a:xfrm>
              <a:off x="986700" y="3850375"/>
              <a:ext cx="121400" cy="121400"/>
            </a:xfrm>
            <a:custGeom>
              <a:rect b="b" l="l" r="r" t="t"/>
              <a:pathLst>
                <a:path extrusionOk="0" h="4856" w="4856">
                  <a:moveTo>
                    <a:pt x="0" y="0"/>
                  </a:moveTo>
                  <a:lnTo>
                    <a:pt x="0"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p36"/>
            <p:cNvSpPr/>
            <p:nvPr/>
          </p:nvSpPr>
          <p:spPr>
            <a:xfrm>
              <a:off x="986700" y="4151400"/>
              <a:ext cx="121400" cy="121400"/>
            </a:xfrm>
            <a:custGeom>
              <a:rect b="b" l="l" r="r" t="t"/>
              <a:pathLst>
                <a:path extrusionOk="0" h="4856" w="4856">
                  <a:moveTo>
                    <a:pt x="0" y="0"/>
                  </a:moveTo>
                  <a:lnTo>
                    <a:pt x="0"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p36"/>
            <p:cNvSpPr/>
            <p:nvPr/>
          </p:nvSpPr>
          <p:spPr>
            <a:xfrm>
              <a:off x="986700" y="4301900"/>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8" name="Google Shape;2768;p36"/>
            <p:cNvSpPr/>
            <p:nvPr/>
          </p:nvSpPr>
          <p:spPr>
            <a:xfrm>
              <a:off x="986700" y="4452425"/>
              <a:ext cx="121400" cy="121400"/>
            </a:xfrm>
            <a:custGeom>
              <a:rect b="b" l="l" r="r" t="t"/>
              <a:pathLst>
                <a:path extrusionOk="0" h="4856" w="4856">
                  <a:moveTo>
                    <a:pt x="0" y="0"/>
                  </a:moveTo>
                  <a:lnTo>
                    <a:pt x="0"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9" name="Google Shape;2769;p36"/>
            <p:cNvSpPr/>
            <p:nvPr/>
          </p:nvSpPr>
          <p:spPr>
            <a:xfrm>
              <a:off x="986700" y="4602925"/>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36"/>
            <p:cNvSpPr/>
            <p:nvPr/>
          </p:nvSpPr>
          <p:spPr>
            <a:xfrm>
              <a:off x="986700" y="4903950"/>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36"/>
            <p:cNvSpPr/>
            <p:nvPr/>
          </p:nvSpPr>
          <p:spPr>
            <a:xfrm>
              <a:off x="986700" y="5054450"/>
              <a:ext cx="121400" cy="121425"/>
            </a:xfrm>
            <a:custGeom>
              <a:rect b="b" l="l" r="r" t="t"/>
              <a:pathLst>
                <a:path extrusionOk="0" h="4857"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36"/>
            <p:cNvSpPr/>
            <p:nvPr/>
          </p:nvSpPr>
          <p:spPr>
            <a:xfrm>
              <a:off x="986700" y="5355475"/>
              <a:ext cx="121400" cy="121400"/>
            </a:xfrm>
            <a:custGeom>
              <a:rect b="b" l="l" r="r" t="t"/>
              <a:pathLst>
                <a:path extrusionOk="0" h="4856" w="4856">
                  <a:moveTo>
                    <a:pt x="0" y="1"/>
                  </a:moveTo>
                  <a:lnTo>
                    <a:pt x="0"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36"/>
            <p:cNvSpPr/>
            <p:nvPr/>
          </p:nvSpPr>
          <p:spPr>
            <a:xfrm>
              <a:off x="1137200" y="238125"/>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36"/>
            <p:cNvSpPr/>
            <p:nvPr/>
          </p:nvSpPr>
          <p:spPr>
            <a:xfrm>
              <a:off x="1137200" y="539125"/>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36"/>
            <p:cNvSpPr/>
            <p:nvPr/>
          </p:nvSpPr>
          <p:spPr>
            <a:xfrm>
              <a:off x="1137200" y="990675"/>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36"/>
            <p:cNvSpPr/>
            <p:nvPr/>
          </p:nvSpPr>
          <p:spPr>
            <a:xfrm>
              <a:off x="1137200" y="1141175"/>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36"/>
            <p:cNvSpPr/>
            <p:nvPr/>
          </p:nvSpPr>
          <p:spPr>
            <a:xfrm>
              <a:off x="1137200" y="1442200"/>
              <a:ext cx="121425" cy="121400"/>
            </a:xfrm>
            <a:custGeom>
              <a:rect b="b" l="l" r="r" t="t"/>
              <a:pathLst>
                <a:path extrusionOk="0" h="4856" w="4857">
                  <a:moveTo>
                    <a:pt x="1" y="0"/>
                  </a:moveTo>
                  <a:lnTo>
                    <a:pt x="1"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36"/>
            <p:cNvSpPr/>
            <p:nvPr/>
          </p:nvSpPr>
          <p:spPr>
            <a:xfrm>
              <a:off x="1137200" y="1592700"/>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36"/>
            <p:cNvSpPr/>
            <p:nvPr/>
          </p:nvSpPr>
          <p:spPr>
            <a:xfrm>
              <a:off x="1137200" y="2194750"/>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36"/>
            <p:cNvSpPr/>
            <p:nvPr/>
          </p:nvSpPr>
          <p:spPr>
            <a:xfrm>
              <a:off x="1137200" y="2345275"/>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36"/>
            <p:cNvSpPr/>
            <p:nvPr/>
          </p:nvSpPr>
          <p:spPr>
            <a:xfrm>
              <a:off x="1137200" y="2495775"/>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36"/>
            <p:cNvSpPr/>
            <p:nvPr/>
          </p:nvSpPr>
          <p:spPr>
            <a:xfrm>
              <a:off x="1137200" y="2646275"/>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36"/>
            <p:cNvSpPr/>
            <p:nvPr/>
          </p:nvSpPr>
          <p:spPr>
            <a:xfrm>
              <a:off x="1137200" y="2947300"/>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36"/>
            <p:cNvSpPr/>
            <p:nvPr/>
          </p:nvSpPr>
          <p:spPr>
            <a:xfrm>
              <a:off x="1137200" y="3248325"/>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36"/>
            <p:cNvSpPr/>
            <p:nvPr/>
          </p:nvSpPr>
          <p:spPr>
            <a:xfrm>
              <a:off x="1137200" y="3398850"/>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36"/>
            <p:cNvSpPr/>
            <p:nvPr/>
          </p:nvSpPr>
          <p:spPr>
            <a:xfrm>
              <a:off x="1137200" y="3699875"/>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36"/>
            <p:cNvSpPr/>
            <p:nvPr/>
          </p:nvSpPr>
          <p:spPr>
            <a:xfrm>
              <a:off x="1137200" y="3850375"/>
              <a:ext cx="121425" cy="121400"/>
            </a:xfrm>
            <a:custGeom>
              <a:rect b="b" l="l" r="r" t="t"/>
              <a:pathLst>
                <a:path extrusionOk="0" h="4856" w="4857">
                  <a:moveTo>
                    <a:pt x="1" y="0"/>
                  </a:moveTo>
                  <a:lnTo>
                    <a:pt x="1"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36"/>
            <p:cNvSpPr/>
            <p:nvPr/>
          </p:nvSpPr>
          <p:spPr>
            <a:xfrm>
              <a:off x="1137200" y="4000875"/>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36"/>
            <p:cNvSpPr/>
            <p:nvPr/>
          </p:nvSpPr>
          <p:spPr>
            <a:xfrm>
              <a:off x="1137200" y="4151400"/>
              <a:ext cx="121425" cy="121400"/>
            </a:xfrm>
            <a:custGeom>
              <a:rect b="b" l="l" r="r" t="t"/>
              <a:pathLst>
                <a:path extrusionOk="0" h="4856" w="4857">
                  <a:moveTo>
                    <a:pt x="1" y="0"/>
                  </a:moveTo>
                  <a:lnTo>
                    <a:pt x="1"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36"/>
            <p:cNvSpPr/>
            <p:nvPr/>
          </p:nvSpPr>
          <p:spPr>
            <a:xfrm>
              <a:off x="1137200" y="4602925"/>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36"/>
            <p:cNvSpPr/>
            <p:nvPr/>
          </p:nvSpPr>
          <p:spPr>
            <a:xfrm>
              <a:off x="1137200" y="4753450"/>
              <a:ext cx="121425" cy="121400"/>
            </a:xfrm>
            <a:custGeom>
              <a:rect b="b" l="l" r="r" t="t"/>
              <a:pathLst>
                <a:path extrusionOk="0" h="4856" w="4857">
                  <a:moveTo>
                    <a:pt x="1" y="0"/>
                  </a:moveTo>
                  <a:lnTo>
                    <a:pt x="1" y="4855"/>
                  </a:lnTo>
                  <a:lnTo>
                    <a:pt x="4856" y="4855"/>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36"/>
            <p:cNvSpPr/>
            <p:nvPr/>
          </p:nvSpPr>
          <p:spPr>
            <a:xfrm>
              <a:off x="1137200" y="5054450"/>
              <a:ext cx="121425" cy="121425"/>
            </a:xfrm>
            <a:custGeom>
              <a:rect b="b" l="l" r="r" t="t"/>
              <a:pathLst>
                <a:path extrusionOk="0" h="4857"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36"/>
            <p:cNvSpPr/>
            <p:nvPr/>
          </p:nvSpPr>
          <p:spPr>
            <a:xfrm>
              <a:off x="1137200" y="5204975"/>
              <a:ext cx="121425" cy="121400"/>
            </a:xfrm>
            <a:custGeom>
              <a:rect b="b" l="l" r="r" t="t"/>
              <a:pathLst>
                <a:path extrusionOk="0" h="4856" w="4857">
                  <a:moveTo>
                    <a:pt x="1" y="0"/>
                  </a:moveTo>
                  <a:lnTo>
                    <a:pt x="1" y="4856"/>
                  </a:lnTo>
                  <a:lnTo>
                    <a:pt x="4856" y="4856"/>
                  </a:lnTo>
                  <a:lnTo>
                    <a:pt x="4856"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36"/>
            <p:cNvSpPr/>
            <p:nvPr/>
          </p:nvSpPr>
          <p:spPr>
            <a:xfrm>
              <a:off x="1137200" y="5355475"/>
              <a:ext cx="121425" cy="121400"/>
            </a:xfrm>
            <a:custGeom>
              <a:rect b="b" l="l" r="r" t="t"/>
              <a:pathLst>
                <a:path extrusionOk="0" h="4856" w="4857">
                  <a:moveTo>
                    <a:pt x="1" y="1"/>
                  </a:moveTo>
                  <a:lnTo>
                    <a:pt x="1" y="4856"/>
                  </a:lnTo>
                  <a:lnTo>
                    <a:pt x="4856" y="4856"/>
                  </a:lnTo>
                  <a:lnTo>
                    <a:pt x="4856"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95" name="Google Shape;2795;p36"/>
          <p:cNvGrpSpPr/>
          <p:nvPr/>
        </p:nvGrpSpPr>
        <p:grpSpPr>
          <a:xfrm rot="10800000">
            <a:off x="6659535" y="28698"/>
            <a:ext cx="2309844" cy="5086302"/>
            <a:chOff x="986700" y="238125"/>
            <a:chExt cx="2379075" cy="5238750"/>
          </a:xfrm>
        </p:grpSpPr>
        <p:sp>
          <p:nvSpPr>
            <p:cNvPr id="2796" name="Google Shape;2796;p36"/>
            <p:cNvSpPr/>
            <p:nvPr/>
          </p:nvSpPr>
          <p:spPr>
            <a:xfrm>
              <a:off x="986700" y="23812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36"/>
            <p:cNvSpPr/>
            <p:nvPr/>
          </p:nvSpPr>
          <p:spPr>
            <a:xfrm>
              <a:off x="986700" y="6896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36"/>
            <p:cNvSpPr/>
            <p:nvPr/>
          </p:nvSpPr>
          <p:spPr>
            <a:xfrm>
              <a:off x="986700" y="990675"/>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36"/>
            <p:cNvSpPr/>
            <p:nvPr/>
          </p:nvSpPr>
          <p:spPr>
            <a:xfrm>
              <a:off x="986700" y="14422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p36"/>
            <p:cNvSpPr/>
            <p:nvPr/>
          </p:nvSpPr>
          <p:spPr>
            <a:xfrm>
              <a:off x="986700" y="1592700"/>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p36"/>
            <p:cNvSpPr/>
            <p:nvPr/>
          </p:nvSpPr>
          <p:spPr>
            <a:xfrm>
              <a:off x="986700" y="20442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2" name="Google Shape;2802;p36"/>
            <p:cNvSpPr/>
            <p:nvPr/>
          </p:nvSpPr>
          <p:spPr>
            <a:xfrm>
              <a:off x="986700" y="26462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3" name="Google Shape;2803;p36"/>
            <p:cNvSpPr/>
            <p:nvPr/>
          </p:nvSpPr>
          <p:spPr>
            <a:xfrm>
              <a:off x="986700" y="32483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4" name="Google Shape;2804;p36"/>
            <p:cNvSpPr/>
            <p:nvPr/>
          </p:nvSpPr>
          <p:spPr>
            <a:xfrm>
              <a:off x="986700" y="33988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5" name="Google Shape;2805;p36"/>
            <p:cNvSpPr/>
            <p:nvPr/>
          </p:nvSpPr>
          <p:spPr>
            <a:xfrm>
              <a:off x="986700" y="4000875"/>
              <a:ext cx="121400" cy="121425"/>
            </a:xfrm>
            <a:custGeom>
              <a:rect b="b" l="l" r="r" t="t"/>
              <a:pathLst>
                <a:path extrusionOk="0" h="4857"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6" name="Google Shape;2806;p36"/>
            <p:cNvSpPr/>
            <p:nvPr/>
          </p:nvSpPr>
          <p:spPr>
            <a:xfrm>
              <a:off x="986700" y="47534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36"/>
            <p:cNvSpPr/>
            <p:nvPr/>
          </p:nvSpPr>
          <p:spPr>
            <a:xfrm>
              <a:off x="986700" y="5204975"/>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36"/>
            <p:cNvSpPr/>
            <p:nvPr/>
          </p:nvSpPr>
          <p:spPr>
            <a:xfrm>
              <a:off x="113720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36"/>
            <p:cNvSpPr/>
            <p:nvPr/>
          </p:nvSpPr>
          <p:spPr>
            <a:xfrm>
              <a:off x="1137200" y="6896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36"/>
            <p:cNvSpPr/>
            <p:nvPr/>
          </p:nvSpPr>
          <p:spPr>
            <a:xfrm>
              <a:off x="113720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36"/>
            <p:cNvSpPr/>
            <p:nvPr/>
          </p:nvSpPr>
          <p:spPr>
            <a:xfrm>
              <a:off x="1137200" y="129170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36"/>
            <p:cNvSpPr/>
            <p:nvPr/>
          </p:nvSpPr>
          <p:spPr>
            <a:xfrm>
              <a:off x="1137200" y="17432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36"/>
            <p:cNvSpPr/>
            <p:nvPr/>
          </p:nvSpPr>
          <p:spPr>
            <a:xfrm>
              <a:off x="1137200" y="18937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36"/>
            <p:cNvSpPr/>
            <p:nvPr/>
          </p:nvSpPr>
          <p:spPr>
            <a:xfrm>
              <a:off x="1137200" y="20442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36"/>
            <p:cNvSpPr/>
            <p:nvPr/>
          </p:nvSpPr>
          <p:spPr>
            <a:xfrm>
              <a:off x="1137200" y="2796800"/>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36"/>
            <p:cNvSpPr/>
            <p:nvPr/>
          </p:nvSpPr>
          <p:spPr>
            <a:xfrm>
              <a:off x="1137200" y="30978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36"/>
            <p:cNvSpPr/>
            <p:nvPr/>
          </p:nvSpPr>
          <p:spPr>
            <a:xfrm>
              <a:off x="1137200" y="35493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36"/>
            <p:cNvSpPr/>
            <p:nvPr/>
          </p:nvSpPr>
          <p:spPr>
            <a:xfrm>
              <a:off x="1137200" y="430190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36"/>
            <p:cNvSpPr/>
            <p:nvPr/>
          </p:nvSpPr>
          <p:spPr>
            <a:xfrm>
              <a:off x="1137200" y="445242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36"/>
            <p:cNvSpPr/>
            <p:nvPr/>
          </p:nvSpPr>
          <p:spPr>
            <a:xfrm>
              <a:off x="1137200" y="49039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36"/>
            <p:cNvSpPr/>
            <p:nvPr/>
          </p:nvSpPr>
          <p:spPr>
            <a:xfrm>
              <a:off x="1287725" y="2381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36"/>
            <p:cNvSpPr/>
            <p:nvPr/>
          </p:nvSpPr>
          <p:spPr>
            <a:xfrm>
              <a:off x="1287725" y="53912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36"/>
            <p:cNvSpPr/>
            <p:nvPr/>
          </p:nvSpPr>
          <p:spPr>
            <a:xfrm>
              <a:off x="1287725"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36"/>
            <p:cNvSpPr/>
            <p:nvPr/>
          </p:nvSpPr>
          <p:spPr>
            <a:xfrm>
              <a:off x="1287725" y="11411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36"/>
            <p:cNvSpPr/>
            <p:nvPr/>
          </p:nvSpPr>
          <p:spPr>
            <a:xfrm>
              <a:off x="1287725" y="14422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36"/>
            <p:cNvSpPr/>
            <p:nvPr/>
          </p:nvSpPr>
          <p:spPr>
            <a:xfrm>
              <a:off x="1287725" y="15927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36"/>
            <p:cNvSpPr/>
            <p:nvPr/>
          </p:nvSpPr>
          <p:spPr>
            <a:xfrm>
              <a:off x="1287725"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36"/>
            <p:cNvSpPr/>
            <p:nvPr/>
          </p:nvSpPr>
          <p:spPr>
            <a:xfrm>
              <a:off x="1287725" y="23452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36"/>
            <p:cNvSpPr/>
            <p:nvPr/>
          </p:nvSpPr>
          <p:spPr>
            <a:xfrm>
              <a:off x="1287725"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36"/>
            <p:cNvSpPr/>
            <p:nvPr/>
          </p:nvSpPr>
          <p:spPr>
            <a:xfrm>
              <a:off x="1287725"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36"/>
            <p:cNvSpPr/>
            <p:nvPr/>
          </p:nvSpPr>
          <p:spPr>
            <a:xfrm>
              <a:off x="1287725" y="30978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36"/>
            <p:cNvSpPr/>
            <p:nvPr/>
          </p:nvSpPr>
          <p:spPr>
            <a:xfrm>
              <a:off x="1287725"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36"/>
            <p:cNvSpPr/>
            <p:nvPr/>
          </p:nvSpPr>
          <p:spPr>
            <a:xfrm>
              <a:off x="1287725"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36"/>
            <p:cNvSpPr/>
            <p:nvPr/>
          </p:nvSpPr>
          <p:spPr>
            <a:xfrm>
              <a:off x="1287725" y="35493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36"/>
            <p:cNvSpPr/>
            <p:nvPr/>
          </p:nvSpPr>
          <p:spPr>
            <a:xfrm>
              <a:off x="1287725" y="40008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36"/>
            <p:cNvSpPr/>
            <p:nvPr/>
          </p:nvSpPr>
          <p:spPr>
            <a:xfrm>
              <a:off x="1287725"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p36"/>
            <p:cNvSpPr/>
            <p:nvPr/>
          </p:nvSpPr>
          <p:spPr>
            <a:xfrm>
              <a:off x="1287725"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8" name="Google Shape;2838;p36"/>
            <p:cNvSpPr/>
            <p:nvPr/>
          </p:nvSpPr>
          <p:spPr>
            <a:xfrm>
              <a:off x="1287725"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9" name="Google Shape;2839;p36"/>
            <p:cNvSpPr/>
            <p:nvPr/>
          </p:nvSpPr>
          <p:spPr>
            <a:xfrm>
              <a:off x="1287725"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0" name="Google Shape;2840;p36"/>
            <p:cNvSpPr/>
            <p:nvPr/>
          </p:nvSpPr>
          <p:spPr>
            <a:xfrm>
              <a:off x="1287725" y="53554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1" name="Google Shape;2841;p36"/>
            <p:cNvSpPr/>
            <p:nvPr/>
          </p:nvSpPr>
          <p:spPr>
            <a:xfrm>
              <a:off x="1438225" y="2381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2" name="Google Shape;2842;p36"/>
            <p:cNvSpPr/>
            <p:nvPr/>
          </p:nvSpPr>
          <p:spPr>
            <a:xfrm>
              <a:off x="1438225" y="53912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p36"/>
            <p:cNvSpPr/>
            <p:nvPr/>
          </p:nvSpPr>
          <p:spPr>
            <a:xfrm>
              <a:off x="1438225" y="6896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36"/>
            <p:cNvSpPr/>
            <p:nvPr/>
          </p:nvSpPr>
          <p:spPr>
            <a:xfrm>
              <a:off x="1438225" y="8401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5" name="Google Shape;2845;p36"/>
            <p:cNvSpPr/>
            <p:nvPr/>
          </p:nvSpPr>
          <p:spPr>
            <a:xfrm>
              <a:off x="1438225" y="9906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6" name="Google Shape;2846;p36"/>
            <p:cNvSpPr/>
            <p:nvPr/>
          </p:nvSpPr>
          <p:spPr>
            <a:xfrm>
              <a:off x="1438225" y="11411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7" name="Google Shape;2847;p36"/>
            <p:cNvSpPr/>
            <p:nvPr/>
          </p:nvSpPr>
          <p:spPr>
            <a:xfrm>
              <a:off x="1438225" y="129170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8" name="Google Shape;2848;p36"/>
            <p:cNvSpPr/>
            <p:nvPr/>
          </p:nvSpPr>
          <p:spPr>
            <a:xfrm>
              <a:off x="1438225" y="14422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9" name="Google Shape;2849;p36"/>
            <p:cNvSpPr/>
            <p:nvPr/>
          </p:nvSpPr>
          <p:spPr>
            <a:xfrm>
              <a:off x="1438225" y="15927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0" name="Google Shape;2850;p36"/>
            <p:cNvSpPr/>
            <p:nvPr/>
          </p:nvSpPr>
          <p:spPr>
            <a:xfrm>
              <a:off x="1438225" y="174322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1" name="Google Shape;2851;p36"/>
            <p:cNvSpPr/>
            <p:nvPr/>
          </p:nvSpPr>
          <p:spPr>
            <a:xfrm>
              <a:off x="1438225" y="18937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2" name="Google Shape;2852;p36"/>
            <p:cNvSpPr/>
            <p:nvPr/>
          </p:nvSpPr>
          <p:spPr>
            <a:xfrm>
              <a:off x="1438225" y="20442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3" name="Google Shape;2853;p36"/>
            <p:cNvSpPr/>
            <p:nvPr/>
          </p:nvSpPr>
          <p:spPr>
            <a:xfrm>
              <a:off x="1438225" y="21947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p36"/>
            <p:cNvSpPr/>
            <p:nvPr/>
          </p:nvSpPr>
          <p:spPr>
            <a:xfrm>
              <a:off x="1438225" y="24957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5" name="Google Shape;2855;p36"/>
            <p:cNvSpPr/>
            <p:nvPr/>
          </p:nvSpPr>
          <p:spPr>
            <a:xfrm>
              <a:off x="1438225"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6" name="Google Shape;2856;p36"/>
            <p:cNvSpPr/>
            <p:nvPr/>
          </p:nvSpPr>
          <p:spPr>
            <a:xfrm>
              <a:off x="1438225" y="294730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36"/>
            <p:cNvSpPr/>
            <p:nvPr/>
          </p:nvSpPr>
          <p:spPr>
            <a:xfrm>
              <a:off x="1438225" y="30978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p36"/>
            <p:cNvSpPr/>
            <p:nvPr/>
          </p:nvSpPr>
          <p:spPr>
            <a:xfrm>
              <a:off x="1438225" y="32483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p36"/>
            <p:cNvSpPr/>
            <p:nvPr/>
          </p:nvSpPr>
          <p:spPr>
            <a:xfrm>
              <a:off x="1438225" y="33988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36"/>
            <p:cNvSpPr/>
            <p:nvPr/>
          </p:nvSpPr>
          <p:spPr>
            <a:xfrm>
              <a:off x="1438225" y="35493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1" name="Google Shape;2861;p36"/>
            <p:cNvSpPr/>
            <p:nvPr/>
          </p:nvSpPr>
          <p:spPr>
            <a:xfrm>
              <a:off x="1438225" y="36998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2" name="Google Shape;2862;p36"/>
            <p:cNvSpPr/>
            <p:nvPr/>
          </p:nvSpPr>
          <p:spPr>
            <a:xfrm>
              <a:off x="1438225" y="38503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3" name="Google Shape;2863;p36"/>
            <p:cNvSpPr/>
            <p:nvPr/>
          </p:nvSpPr>
          <p:spPr>
            <a:xfrm>
              <a:off x="1438225" y="40008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4" name="Google Shape;2864;p36"/>
            <p:cNvSpPr/>
            <p:nvPr/>
          </p:nvSpPr>
          <p:spPr>
            <a:xfrm>
              <a:off x="1438225" y="430190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5" name="Google Shape;2865;p36"/>
            <p:cNvSpPr/>
            <p:nvPr/>
          </p:nvSpPr>
          <p:spPr>
            <a:xfrm>
              <a:off x="1438225" y="44524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6" name="Google Shape;2866;p36"/>
            <p:cNvSpPr/>
            <p:nvPr/>
          </p:nvSpPr>
          <p:spPr>
            <a:xfrm>
              <a:off x="1438225" y="46029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7" name="Google Shape;2867;p36"/>
            <p:cNvSpPr/>
            <p:nvPr/>
          </p:nvSpPr>
          <p:spPr>
            <a:xfrm>
              <a:off x="1438225" y="4753450"/>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8" name="Google Shape;2868;p36"/>
            <p:cNvSpPr/>
            <p:nvPr/>
          </p:nvSpPr>
          <p:spPr>
            <a:xfrm>
              <a:off x="1438225" y="49039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9" name="Google Shape;2869;p36"/>
            <p:cNvSpPr/>
            <p:nvPr/>
          </p:nvSpPr>
          <p:spPr>
            <a:xfrm>
              <a:off x="1438225" y="5054450"/>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0" name="Google Shape;2870;p36"/>
            <p:cNvSpPr/>
            <p:nvPr/>
          </p:nvSpPr>
          <p:spPr>
            <a:xfrm>
              <a:off x="1438225" y="5204975"/>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1" name="Google Shape;2871;p36"/>
            <p:cNvSpPr/>
            <p:nvPr/>
          </p:nvSpPr>
          <p:spPr>
            <a:xfrm>
              <a:off x="1438225" y="53554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2" name="Google Shape;2872;p36"/>
            <p:cNvSpPr/>
            <p:nvPr/>
          </p:nvSpPr>
          <p:spPr>
            <a:xfrm>
              <a:off x="1588750" y="2381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3" name="Google Shape;2873;p36"/>
            <p:cNvSpPr/>
            <p:nvPr/>
          </p:nvSpPr>
          <p:spPr>
            <a:xfrm>
              <a:off x="1588750" y="8401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4" name="Google Shape;2874;p36"/>
            <p:cNvSpPr/>
            <p:nvPr/>
          </p:nvSpPr>
          <p:spPr>
            <a:xfrm>
              <a:off x="1588750" y="9906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5" name="Google Shape;2875;p36"/>
            <p:cNvSpPr/>
            <p:nvPr/>
          </p:nvSpPr>
          <p:spPr>
            <a:xfrm>
              <a:off x="1588750" y="14422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6" name="Google Shape;2876;p36"/>
            <p:cNvSpPr/>
            <p:nvPr/>
          </p:nvSpPr>
          <p:spPr>
            <a:xfrm>
              <a:off x="1588750" y="174322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7" name="Google Shape;2877;p36"/>
            <p:cNvSpPr/>
            <p:nvPr/>
          </p:nvSpPr>
          <p:spPr>
            <a:xfrm>
              <a:off x="1588750" y="21947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8" name="Google Shape;2878;p36"/>
            <p:cNvSpPr/>
            <p:nvPr/>
          </p:nvSpPr>
          <p:spPr>
            <a:xfrm>
              <a:off x="1588750" y="249577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9" name="Google Shape;2879;p36"/>
            <p:cNvSpPr/>
            <p:nvPr/>
          </p:nvSpPr>
          <p:spPr>
            <a:xfrm>
              <a:off x="1588750" y="27968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0" name="Google Shape;2880;p36"/>
            <p:cNvSpPr/>
            <p:nvPr/>
          </p:nvSpPr>
          <p:spPr>
            <a:xfrm>
              <a:off x="1588750" y="2947300"/>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1" name="Google Shape;2881;p36"/>
            <p:cNvSpPr/>
            <p:nvPr/>
          </p:nvSpPr>
          <p:spPr>
            <a:xfrm>
              <a:off x="1588750" y="32483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2" name="Google Shape;2882;p36"/>
            <p:cNvSpPr/>
            <p:nvPr/>
          </p:nvSpPr>
          <p:spPr>
            <a:xfrm>
              <a:off x="1588750" y="33988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p36"/>
            <p:cNvSpPr/>
            <p:nvPr/>
          </p:nvSpPr>
          <p:spPr>
            <a:xfrm>
              <a:off x="1588750" y="369987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p36"/>
            <p:cNvSpPr/>
            <p:nvPr/>
          </p:nvSpPr>
          <p:spPr>
            <a:xfrm>
              <a:off x="1588750" y="38503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5" name="Google Shape;2885;p36"/>
            <p:cNvSpPr/>
            <p:nvPr/>
          </p:nvSpPr>
          <p:spPr>
            <a:xfrm>
              <a:off x="1588750" y="4151400"/>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6" name="Google Shape;2886;p36"/>
            <p:cNvSpPr/>
            <p:nvPr/>
          </p:nvSpPr>
          <p:spPr>
            <a:xfrm>
              <a:off x="1588750" y="430190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7" name="Google Shape;2887;p36"/>
            <p:cNvSpPr/>
            <p:nvPr/>
          </p:nvSpPr>
          <p:spPr>
            <a:xfrm>
              <a:off x="1588750" y="4452425"/>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8" name="Google Shape;2888;p36"/>
            <p:cNvSpPr/>
            <p:nvPr/>
          </p:nvSpPr>
          <p:spPr>
            <a:xfrm>
              <a:off x="1588750" y="4602925"/>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9" name="Google Shape;2889;p36"/>
            <p:cNvSpPr/>
            <p:nvPr/>
          </p:nvSpPr>
          <p:spPr>
            <a:xfrm>
              <a:off x="1588750" y="4903950"/>
              <a:ext cx="121400" cy="121400"/>
            </a:xfrm>
            <a:custGeom>
              <a:rect b="b" l="l" r="r" t="t"/>
              <a:pathLst>
                <a:path extrusionOk="0" h="4856"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p36"/>
            <p:cNvSpPr/>
            <p:nvPr/>
          </p:nvSpPr>
          <p:spPr>
            <a:xfrm>
              <a:off x="1588750"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p36"/>
            <p:cNvSpPr/>
            <p:nvPr/>
          </p:nvSpPr>
          <p:spPr>
            <a:xfrm>
              <a:off x="1739250" y="23812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2" name="Google Shape;2892;p36"/>
            <p:cNvSpPr/>
            <p:nvPr/>
          </p:nvSpPr>
          <p:spPr>
            <a:xfrm>
              <a:off x="1739250" y="8401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3" name="Google Shape;2893;p36"/>
            <p:cNvSpPr/>
            <p:nvPr/>
          </p:nvSpPr>
          <p:spPr>
            <a:xfrm>
              <a:off x="1739250" y="11411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4" name="Google Shape;2894;p36"/>
            <p:cNvSpPr/>
            <p:nvPr/>
          </p:nvSpPr>
          <p:spPr>
            <a:xfrm>
              <a:off x="1739250" y="14422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5" name="Google Shape;2895;p36"/>
            <p:cNvSpPr/>
            <p:nvPr/>
          </p:nvSpPr>
          <p:spPr>
            <a:xfrm>
              <a:off x="1739250" y="189372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6" name="Google Shape;2896;p36"/>
            <p:cNvSpPr/>
            <p:nvPr/>
          </p:nvSpPr>
          <p:spPr>
            <a:xfrm>
              <a:off x="1739250" y="24957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p36"/>
            <p:cNvSpPr/>
            <p:nvPr/>
          </p:nvSpPr>
          <p:spPr>
            <a:xfrm>
              <a:off x="1739250" y="2646275"/>
              <a:ext cx="121400" cy="121425"/>
            </a:xfrm>
            <a:custGeom>
              <a:rect b="b" l="l" r="r" t="t"/>
              <a:pathLst>
                <a:path extrusionOk="0" h="4857"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p36"/>
            <p:cNvSpPr/>
            <p:nvPr/>
          </p:nvSpPr>
          <p:spPr>
            <a:xfrm>
              <a:off x="1739250" y="3699875"/>
              <a:ext cx="121400" cy="121400"/>
            </a:xfrm>
            <a:custGeom>
              <a:rect b="b" l="l" r="r" t="t"/>
              <a:pathLst>
                <a:path extrusionOk="0" h="4856" w="4856">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p36"/>
            <p:cNvSpPr/>
            <p:nvPr/>
          </p:nvSpPr>
          <p:spPr>
            <a:xfrm>
              <a:off x="1739250" y="4151400"/>
              <a:ext cx="121400" cy="121400"/>
            </a:xfrm>
            <a:custGeom>
              <a:rect b="b" l="l" r="r" t="t"/>
              <a:pathLst>
                <a:path extrusionOk="0" h="4856" w="4856">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0" name="Google Shape;2900;p36"/>
            <p:cNvSpPr/>
            <p:nvPr/>
          </p:nvSpPr>
          <p:spPr>
            <a:xfrm>
              <a:off x="1739250" y="4903950"/>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1" name="Google Shape;2901;p36"/>
            <p:cNvSpPr/>
            <p:nvPr/>
          </p:nvSpPr>
          <p:spPr>
            <a:xfrm>
              <a:off x="1739250" y="5355475"/>
              <a:ext cx="121400" cy="121400"/>
            </a:xfrm>
            <a:custGeom>
              <a:rect b="b" l="l" r="r" t="t"/>
              <a:pathLst>
                <a:path extrusionOk="0" h="4856" w="4856">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2" name="Google Shape;2902;p36"/>
            <p:cNvSpPr/>
            <p:nvPr/>
          </p:nvSpPr>
          <p:spPr>
            <a:xfrm>
              <a:off x="1889750" y="38862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p36"/>
            <p:cNvSpPr/>
            <p:nvPr/>
          </p:nvSpPr>
          <p:spPr>
            <a:xfrm>
              <a:off x="1889750" y="840150"/>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4" name="Google Shape;2904;p36"/>
            <p:cNvSpPr/>
            <p:nvPr/>
          </p:nvSpPr>
          <p:spPr>
            <a:xfrm>
              <a:off x="1889750" y="3398850"/>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5" name="Google Shape;2905;p36"/>
            <p:cNvSpPr/>
            <p:nvPr/>
          </p:nvSpPr>
          <p:spPr>
            <a:xfrm>
              <a:off x="1889750" y="4602925"/>
              <a:ext cx="121425" cy="121400"/>
            </a:xfrm>
            <a:custGeom>
              <a:rect b="b" l="l" r="r" t="t"/>
              <a:pathLst>
                <a:path extrusionOk="0" h="4856"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p36"/>
            <p:cNvSpPr/>
            <p:nvPr/>
          </p:nvSpPr>
          <p:spPr>
            <a:xfrm>
              <a:off x="1889750" y="5204975"/>
              <a:ext cx="121425" cy="121400"/>
            </a:xfrm>
            <a:custGeom>
              <a:rect b="b" l="l" r="r" t="t"/>
              <a:pathLst>
                <a:path extrusionOk="0" h="4856" w="4857">
                  <a:moveTo>
                    <a:pt x="1" y="0"/>
                  </a:moveTo>
                  <a:lnTo>
                    <a:pt x="1"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7" name="Google Shape;2907;p36"/>
            <p:cNvSpPr/>
            <p:nvPr/>
          </p:nvSpPr>
          <p:spPr>
            <a:xfrm>
              <a:off x="2040275" y="689650"/>
              <a:ext cx="121400" cy="121400"/>
            </a:xfrm>
            <a:custGeom>
              <a:rect b="b" l="l" r="r" t="t"/>
              <a:pathLst>
                <a:path extrusionOk="0" h="4856" w="4856">
                  <a:moveTo>
                    <a:pt x="0" y="0"/>
                  </a:moveTo>
                  <a:lnTo>
                    <a:pt x="0"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8" name="Google Shape;2908;p36"/>
            <p:cNvSpPr/>
            <p:nvPr/>
          </p:nvSpPr>
          <p:spPr>
            <a:xfrm>
              <a:off x="2040275" y="1893725"/>
              <a:ext cx="121400" cy="121400"/>
            </a:xfrm>
            <a:custGeom>
              <a:rect b="b" l="l" r="r" t="t"/>
              <a:pathLst>
                <a:path extrusionOk="0" h="4856" w="4856">
                  <a:moveTo>
                    <a:pt x="0" y="1"/>
                  </a:moveTo>
                  <a:lnTo>
                    <a:pt x="0"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p36"/>
            <p:cNvSpPr/>
            <p:nvPr/>
          </p:nvSpPr>
          <p:spPr>
            <a:xfrm>
              <a:off x="2040275" y="2796800"/>
              <a:ext cx="121400" cy="121400"/>
            </a:xfrm>
            <a:custGeom>
              <a:rect b="b" l="l" r="r" t="t"/>
              <a:pathLst>
                <a:path extrusionOk="0" h="4856" w="4856">
                  <a:moveTo>
                    <a:pt x="0" y="0"/>
                  </a:moveTo>
                  <a:lnTo>
                    <a:pt x="0" y="4856"/>
                  </a:lnTo>
                  <a:lnTo>
                    <a:pt x="4856" y="4856"/>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0" name="Google Shape;2910;p36"/>
            <p:cNvSpPr/>
            <p:nvPr/>
          </p:nvSpPr>
          <p:spPr>
            <a:xfrm>
              <a:off x="2190775" y="5054450"/>
              <a:ext cx="121425" cy="121425"/>
            </a:xfrm>
            <a:custGeom>
              <a:rect b="b" l="l" r="r" t="t"/>
              <a:pathLst>
                <a:path extrusionOk="0" h="4857" w="4857">
                  <a:moveTo>
                    <a:pt x="1" y="1"/>
                  </a:moveTo>
                  <a:lnTo>
                    <a:pt x="1" y="4856"/>
                  </a:lnTo>
                  <a:lnTo>
                    <a:pt x="4856" y="4856"/>
                  </a:lnTo>
                  <a:lnTo>
                    <a:pt x="485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1" name="Google Shape;2911;p36"/>
            <p:cNvSpPr/>
            <p:nvPr/>
          </p:nvSpPr>
          <p:spPr>
            <a:xfrm>
              <a:off x="2341300" y="4753450"/>
              <a:ext cx="121400" cy="121400"/>
            </a:xfrm>
            <a:custGeom>
              <a:rect b="b" l="l" r="r" t="t"/>
              <a:pathLst>
                <a:path extrusionOk="0" h="4856" w="4856">
                  <a:moveTo>
                    <a:pt x="0" y="0"/>
                  </a:moveTo>
                  <a:lnTo>
                    <a:pt x="0" y="4855"/>
                  </a:lnTo>
                  <a:lnTo>
                    <a:pt x="4855" y="4855"/>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2" name="Google Shape;2912;p36"/>
            <p:cNvSpPr/>
            <p:nvPr/>
          </p:nvSpPr>
          <p:spPr>
            <a:xfrm>
              <a:off x="2642325" y="2646275"/>
              <a:ext cx="121400" cy="121425"/>
            </a:xfrm>
            <a:custGeom>
              <a:rect b="b" l="l" r="r" t="t"/>
              <a:pathLst>
                <a:path extrusionOk="0" h="4857" w="4856">
                  <a:moveTo>
                    <a:pt x="0" y="1"/>
                  </a:moveTo>
                  <a:lnTo>
                    <a:pt x="0" y="4856"/>
                  </a:lnTo>
                  <a:lnTo>
                    <a:pt x="4855" y="4856"/>
                  </a:lnTo>
                  <a:lnTo>
                    <a:pt x="4855"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p36"/>
            <p:cNvSpPr/>
            <p:nvPr/>
          </p:nvSpPr>
          <p:spPr>
            <a:xfrm>
              <a:off x="2642325" y="5204975"/>
              <a:ext cx="121400" cy="121400"/>
            </a:xfrm>
            <a:custGeom>
              <a:rect b="b" l="l" r="r" t="t"/>
              <a:pathLst>
                <a:path extrusionOk="0" h="4856" w="4856">
                  <a:moveTo>
                    <a:pt x="0" y="0"/>
                  </a:moveTo>
                  <a:lnTo>
                    <a:pt x="0" y="4856"/>
                  </a:lnTo>
                  <a:lnTo>
                    <a:pt x="4855" y="4856"/>
                  </a:lnTo>
                  <a:lnTo>
                    <a:pt x="4855"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p36"/>
            <p:cNvSpPr/>
            <p:nvPr/>
          </p:nvSpPr>
          <p:spPr>
            <a:xfrm>
              <a:off x="3244350" y="990675"/>
              <a:ext cx="121425" cy="121400"/>
            </a:xfrm>
            <a:custGeom>
              <a:rect b="b" l="l" r="r" t="t"/>
              <a:pathLst>
                <a:path extrusionOk="0" h="4856" w="4857">
                  <a:moveTo>
                    <a:pt x="1" y="0"/>
                  </a:moveTo>
                  <a:lnTo>
                    <a:pt x="1" y="4855"/>
                  </a:lnTo>
                  <a:lnTo>
                    <a:pt x="4856" y="4855"/>
                  </a:lnTo>
                  <a:lnTo>
                    <a:pt x="485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915" name="Google Shape;2915;p36"/>
          <p:cNvGrpSpPr/>
          <p:nvPr/>
        </p:nvGrpSpPr>
        <p:grpSpPr>
          <a:xfrm rot="10800000">
            <a:off x="6367294" y="28698"/>
            <a:ext cx="2017554" cy="5086302"/>
            <a:chOff x="1588750" y="238125"/>
            <a:chExt cx="2078025" cy="5238750"/>
          </a:xfrm>
        </p:grpSpPr>
        <p:sp>
          <p:nvSpPr>
            <p:cNvPr id="2916" name="Google Shape;2916;p36"/>
            <p:cNvSpPr/>
            <p:nvPr/>
          </p:nvSpPr>
          <p:spPr>
            <a:xfrm>
              <a:off x="158875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7" name="Google Shape;2917;p36"/>
            <p:cNvSpPr/>
            <p:nvPr/>
          </p:nvSpPr>
          <p:spPr>
            <a:xfrm>
              <a:off x="1588750"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8" name="Google Shape;2918;p36"/>
            <p:cNvSpPr/>
            <p:nvPr/>
          </p:nvSpPr>
          <p:spPr>
            <a:xfrm>
              <a:off x="1588750"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9" name="Google Shape;2919;p36"/>
            <p:cNvSpPr/>
            <p:nvPr/>
          </p:nvSpPr>
          <p:spPr>
            <a:xfrm>
              <a:off x="1588750" y="40008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0" name="Google Shape;2920;p36"/>
            <p:cNvSpPr/>
            <p:nvPr/>
          </p:nvSpPr>
          <p:spPr>
            <a:xfrm>
              <a:off x="1588750" y="47534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1" name="Google Shape;2921;p36"/>
            <p:cNvSpPr/>
            <p:nvPr/>
          </p:nvSpPr>
          <p:spPr>
            <a:xfrm>
              <a:off x="1588750"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p36"/>
            <p:cNvSpPr/>
            <p:nvPr/>
          </p:nvSpPr>
          <p:spPr>
            <a:xfrm>
              <a:off x="1739250" y="53912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3" name="Google Shape;2923;p36"/>
            <p:cNvSpPr/>
            <p:nvPr/>
          </p:nvSpPr>
          <p:spPr>
            <a:xfrm>
              <a:off x="1739250" y="129170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4" name="Google Shape;2924;p36"/>
            <p:cNvSpPr/>
            <p:nvPr/>
          </p:nvSpPr>
          <p:spPr>
            <a:xfrm>
              <a:off x="1739250"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5" name="Google Shape;2925;p36"/>
            <p:cNvSpPr/>
            <p:nvPr/>
          </p:nvSpPr>
          <p:spPr>
            <a:xfrm>
              <a:off x="1739250" y="33988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6" name="Google Shape;2926;p36"/>
            <p:cNvSpPr/>
            <p:nvPr/>
          </p:nvSpPr>
          <p:spPr>
            <a:xfrm>
              <a:off x="173925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7" name="Google Shape;2927;p36"/>
            <p:cNvSpPr/>
            <p:nvPr/>
          </p:nvSpPr>
          <p:spPr>
            <a:xfrm>
              <a:off x="173925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8" name="Google Shape;2928;p36"/>
            <p:cNvSpPr/>
            <p:nvPr/>
          </p:nvSpPr>
          <p:spPr>
            <a:xfrm>
              <a:off x="1739250"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36"/>
            <p:cNvSpPr/>
            <p:nvPr/>
          </p:nvSpPr>
          <p:spPr>
            <a:xfrm>
              <a:off x="1889750"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36"/>
            <p:cNvSpPr/>
            <p:nvPr/>
          </p:nvSpPr>
          <p:spPr>
            <a:xfrm>
              <a:off x="1889750" y="14422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1" name="Google Shape;2931;p36"/>
            <p:cNvSpPr/>
            <p:nvPr/>
          </p:nvSpPr>
          <p:spPr>
            <a:xfrm>
              <a:off x="1889750" y="17432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2" name="Google Shape;2932;p36"/>
            <p:cNvSpPr/>
            <p:nvPr/>
          </p:nvSpPr>
          <p:spPr>
            <a:xfrm>
              <a:off x="1889750" y="18937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3" name="Google Shape;2933;p36"/>
            <p:cNvSpPr/>
            <p:nvPr/>
          </p:nvSpPr>
          <p:spPr>
            <a:xfrm>
              <a:off x="1889750"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4" name="Google Shape;2934;p36"/>
            <p:cNvSpPr/>
            <p:nvPr/>
          </p:nvSpPr>
          <p:spPr>
            <a:xfrm>
              <a:off x="1889750"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5" name="Google Shape;2935;p36"/>
            <p:cNvSpPr/>
            <p:nvPr/>
          </p:nvSpPr>
          <p:spPr>
            <a:xfrm>
              <a:off x="1889750"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6" name="Google Shape;2936;p36"/>
            <p:cNvSpPr/>
            <p:nvPr/>
          </p:nvSpPr>
          <p:spPr>
            <a:xfrm>
              <a:off x="1889750"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7" name="Google Shape;2937;p36"/>
            <p:cNvSpPr/>
            <p:nvPr/>
          </p:nvSpPr>
          <p:spPr>
            <a:xfrm>
              <a:off x="1889750" y="26462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8" name="Google Shape;2938;p36"/>
            <p:cNvSpPr/>
            <p:nvPr/>
          </p:nvSpPr>
          <p:spPr>
            <a:xfrm>
              <a:off x="1889750"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9" name="Google Shape;2939;p36"/>
            <p:cNvSpPr/>
            <p:nvPr/>
          </p:nvSpPr>
          <p:spPr>
            <a:xfrm>
              <a:off x="1889750" y="29473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0" name="Google Shape;2940;p36"/>
            <p:cNvSpPr/>
            <p:nvPr/>
          </p:nvSpPr>
          <p:spPr>
            <a:xfrm>
              <a:off x="1889750"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1" name="Google Shape;2941;p36"/>
            <p:cNvSpPr/>
            <p:nvPr/>
          </p:nvSpPr>
          <p:spPr>
            <a:xfrm>
              <a:off x="1889750"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2" name="Google Shape;2942;p36"/>
            <p:cNvSpPr/>
            <p:nvPr/>
          </p:nvSpPr>
          <p:spPr>
            <a:xfrm>
              <a:off x="1889750"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3" name="Google Shape;2943;p36"/>
            <p:cNvSpPr/>
            <p:nvPr/>
          </p:nvSpPr>
          <p:spPr>
            <a:xfrm>
              <a:off x="1889750"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36"/>
            <p:cNvSpPr/>
            <p:nvPr/>
          </p:nvSpPr>
          <p:spPr>
            <a:xfrm>
              <a:off x="1889750"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36"/>
            <p:cNvSpPr/>
            <p:nvPr/>
          </p:nvSpPr>
          <p:spPr>
            <a:xfrm>
              <a:off x="1889750"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6" name="Google Shape;2946;p36"/>
            <p:cNvSpPr/>
            <p:nvPr/>
          </p:nvSpPr>
          <p:spPr>
            <a:xfrm>
              <a:off x="1889750"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7" name="Google Shape;2947;p36"/>
            <p:cNvSpPr/>
            <p:nvPr/>
          </p:nvSpPr>
          <p:spPr>
            <a:xfrm>
              <a:off x="1889750" y="49039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8" name="Google Shape;2948;p36"/>
            <p:cNvSpPr/>
            <p:nvPr/>
          </p:nvSpPr>
          <p:spPr>
            <a:xfrm>
              <a:off x="2040275" y="3886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9" name="Google Shape;2949;p36"/>
            <p:cNvSpPr/>
            <p:nvPr/>
          </p:nvSpPr>
          <p:spPr>
            <a:xfrm>
              <a:off x="2040275"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0" name="Google Shape;2950;p36"/>
            <p:cNvSpPr/>
            <p:nvPr/>
          </p:nvSpPr>
          <p:spPr>
            <a:xfrm>
              <a:off x="2040275" y="129170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36"/>
            <p:cNvSpPr/>
            <p:nvPr/>
          </p:nvSpPr>
          <p:spPr>
            <a:xfrm>
              <a:off x="2040275" y="1442200"/>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36"/>
            <p:cNvSpPr/>
            <p:nvPr/>
          </p:nvSpPr>
          <p:spPr>
            <a:xfrm>
              <a:off x="2040275" y="17432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3" name="Google Shape;2953;p36"/>
            <p:cNvSpPr/>
            <p:nvPr/>
          </p:nvSpPr>
          <p:spPr>
            <a:xfrm>
              <a:off x="2040275" y="20442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4" name="Google Shape;2954;p36"/>
            <p:cNvSpPr/>
            <p:nvPr/>
          </p:nvSpPr>
          <p:spPr>
            <a:xfrm>
              <a:off x="2040275" y="26462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5" name="Google Shape;2955;p36"/>
            <p:cNvSpPr/>
            <p:nvPr/>
          </p:nvSpPr>
          <p:spPr>
            <a:xfrm>
              <a:off x="2040275" y="294730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36"/>
            <p:cNvSpPr/>
            <p:nvPr/>
          </p:nvSpPr>
          <p:spPr>
            <a:xfrm>
              <a:off x="2040275" y="30978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36"/>
            <p:cNvSpPr/>
            <p:nvPr/>
          </p:nvSpPr>
          <p:spPr>
            <a:xfrm>
              <a:off x="2040275" y="324832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8" name="Google Shape;2958;p36"/>
            <p:cNvSpPr/>
            <p:nvPr/>
          </p:nvSpPr>
          <p:spPr>
            <a:xfrm>
              <a:off x="2040275" y="35493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p36"/>
            <p:cNvSpPr/>
            <p:nvPr/>
          </p:nvSpPr>
          <p:spPr>
            <a:xfrm>
              <a:off x="2040275" y="36998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p36"/>
            <p:cNvSpPr/>
            <p:nvPr/>
          </p:nvSpPr>
          <p:spPr>
            <a:xfrm>
              <a:off x="2040275" y="38503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p36"/>
            <p:cNvSpPr/>
            <p:nvPr/>
          </p:nvSpPr>
          <p:spPr>
            <a:xfrm>
              <a:off x="2040275" y="4000875"/>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2" name="Google Shape;2962;p36"/>
            <p:cNvSpPr/>
            <p:nvPr/>
          </p:nvSpPr>
          <p:spPr>
            <a:xfrm>
              <a:off x="2040275" y="430190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3" name="Google Shape;2963;p36"/>
            <p:cNvSpPr/>
            <p:nvPr/>
          </p:nvSpPr>
          <p:spPr>
            <a:xfrm>
              <a:off x="2040275"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4" name="Google Shape;2964;p36"/>
            <p:cNvSpPr/>
            <p:nvPr/>
          </p:nvSpPr>
          <p:spPr>
            <a:xfrm>
              <a:off x="2040275" y="490395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36"/>
            <p:cNvSpPr/>
            <p:nvPr/>
          </p:nvSpPr>
          <p:spPr>
            <a:xfrm>
              <a:off x="2040275" y="5054450"/>
              <a:ext cx="121400" cy="121425"/>
            </a:xfrm>
            <a:custGeom>
              <a:rect b="b" l="l" r="r" t="t"/>
              <a:pathLst>
                <a:path extrusionOk="0" h="4857"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36"/>
            <p:cNvSpPr/>
            <p:nvPr/>
          </p:nvSpPr>
          <p:spPr>
            <a:xfrm>
              <a:off x="2040275" y="520497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7" name="Google Shape;2967;p36"/>
            <p:cNvSpPr/>
            <p:nvPr/>
          </p:nvSpPr>
          <p:spPr>
            <a:xfrm>
              <a:off x="2190775" y="2381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8" name="Google Shape;2968;p36"/>
            <p:cNvSpPr/>
            <p:nvPr/>
          </p:nvSpPr>
          <p:spPr>
            <a:xfrm>
              <a:off x="2190775" y="6896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9" name="Google Shape;2969;p36"/>
            <p:cNvSpPr/>
            <p:nvPr/>
          </p:nvSpPr>
          <p:spPr>
            <a:xfrm>
              <a:off x="2190775" y="8401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0" name="Google Shape;2970;p36"/>
            <p:cNvSpPr/>
            <p:nvPr/>
          </p:nvSpPr>
          <p:spPr>
            <a:xfrm>
              <a:off x="2190775" y="11411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1" name="Google Shape;2971;p36"/>
            <p:cNvSpPr/>
            <p:nvPr/>
          </p:nvSpPr>
          <p:spPr>
            <a:xfrm>
              <a:off x="219077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36"/>
            <p:cNvSpPr/>
            <p:nvPr/>
          </p:nvSpPr>
          <p:spPr>
            <a:xfrm>
              <a:off x="219077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36"/>
            <p:cNvSpPr/>
            <p:nvPr/>
          </p:nvSpPr>
          <p:spPr>
            <a:xfrm>
              <a:off x="2190775" y="17432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4" name="Google Shape;2974;p36"/>
            <p:cNvSpPr/>
            <p:nvPr/>
          </p:nvSpPr>
          <p:spPr>
            <a:xfrm>
              <a:off x="2190775" y="18937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5" name="Google Shape;2975;p36"/>
            <p:cNvSpPr/>
            <p:nvPr/>
          </p:nvSpPr>
          <p:spPr>
            <a:xfrm>
              <a:off x="219077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6" name="Google Shape;2976;p36"/>
            <p:cNvSpPr/>
            <p:nvPr/>
          </p:nvSpPr>
          <p:spPr>
            <a:xfrm>
              <a:off x="2190775" y="21947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7" name="Google Shape;2977;p36"/>
            <p:cNvSpPr/>
            <p:nvPr/>
          </p:nvSpPr>
          <p:spPr>
            <a:xfrm>
              <a:off x="219077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8" name="Google Shape;2978;p36"/>
            <p:cNvSpPr/>
            <p:nvPr/>
          </p:nvSpPr>
          <p:spPr>
            <a:xfrm>
              <a:off x="2190775" y="24957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9" name="Google Shape;2979;p36"/>
            <p:cNvSpPr/>
            <p:nvPr/>
          </p:nvSpPr>
          <p:spPr>
            <a:xfrm>
              <a:off x="219077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0" name="Google Shape;2980;p36"/>
            <p:cNvSpPr/>
            <p:nvPr/>
          </p:nvSpPr>
          <p:spPr>
            <a:xfrm>
              <a:off x="219077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1" name="Google Shape;2981;p36"/>
            <p:cNvSpPr/>
            <p:nvPr/>
          </p:nvSpPr>
          <p:spPr>
            <a:xfrm>
              <a:off x="219077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2" name="Google Shape;2982;p36"/>
            <p:cNvSpPr/>
            <p:nvPr/>
          </p:nvSpPr>
          <p:spPr>
            <a:xfrm>
              <a:off x="2190775" y="33988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3" name="Google Shape;2983;p36"/>
            <p:cNvSpPr/>
            <p:nvPr/>
          </p:nvSpPr>
          <p:spPr>
            <a:xfrm>
              <a:off x="219077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4" name="Google Shape;2984;p36"/>
            <p:cNvSpPr/>
            <p:nvPr/>
          </p:nvSpPr>
          <p:spPr>
            <a:xfrm>
              <a:off x="219077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5" name="Google Shape;2985;p36"/>
            <p:cNvSpPr/>
            <p:nvPr/>
          </p:nvSpPr>
          <p:spPr>
            <a:xfrm>
              <a:off x="2190775" y="400087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6" name="Google Shape;2986;p36"/>
            <p:cNvSpPr/>
            <p:nvPr/>
          </p:nvSpPr>
          <p:spPr>
            <a:xfrm>
              <a:off x="219077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7" name="Google Shape;2987;p36"/>
            <p:cNvSpPr/>
            <p:nvPr/>
          </p:nvSpPr>
          <p:spPr>
            <a:xfrm>
              <a:off x="2190775"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8" name="Google Shape;2988;p36"/>
            <p:cNvSpPr/>
            <p:nvPr/>
          </p:nvSpPr>
          <p:spPr>
            <a:xfrm>
              <a:off x="2190775"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9" name="Google Shape;2989;p36"/>
            <p:cNvSpPr/>
            <p:nvPr/>
          </p:nvSpPr>
          <p:spPr>
            <a:xfrm>
              <a:off x="219077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0" name="Google Shape;2990;p36"/>
            <p:cNvSpPr/>
            <p:nvPr/>
          </p:nvSpPr>
          <p:spPr>
            <a:xfrm>
              <a:off x="219077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1" name="Google Shape;2991;p36"/>
            <p:cNvSpPr/>
            <p:nvPr/>
          </p:nvSpPr>
          <p:spPr>
            <a:xfrm>
              <a:off x="2190775" y="535547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2" name="Google Shape;2992;p36"/>
            <p:cNvSpPr/>
            <p:nvPr/>
          </p:nvSpPr>
          <p:spPr>
            <a:xfrm>
              <a:off x="2341300"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3" name="Google Shape;2993;p36"/>
            <p:cNvSpPr/>
            <p:nvPr/>
          </p:nvSpPr>
          <p:spPr>
            <a:xfrm>
              <a:off x="2341300" y="6896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4" name="Google Shape;2994;p36"/>
            <p:cNvSpPr/>
            <p:nvPr/>
          </p:nvSpPr>
          <p:spPr>
            <a:xfrm>
              <a:off x="2341300"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5" name="Google Shape;2995;p36"/>
            <p:cNvSpPr/>
            <p:nvPr/>
          </p:nvSpPr>
          <p:spPr>
            <a:xfrm>
              <a:off x="2341300"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6" name="Google Shape;2996;p36"/>
            <p:cNvSpPr/>
            <p:nvPr/>
          </p:nvSpPr>
          <p:spPr>
            <a:xfrm>
              <a:off x="2341300" y="14422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7" name="Google Shape;2997;p36"/>
            <p:cNvSpPr/>
            <p:nvPr/>
          </p:nvSpPr>
          <p:spPr>
            <a:xfrm>
              <a:off x="2341300"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8" name="Google Shape;2998;p36"/>
            <p:cNvSpPr/>
            <p:nvPr/>
          </p:nvSpPr>
          <p:spPr>
            <a:xfrm>
              <a:off x="2341300" y="174322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9" name="Google Shape;2999;p36"/>
            <p:cNvSpPr/>
            <p:nvPr/>
          </p:nvSpPr>
          <p:spPr>
            <a:xfrm>
              <a:off x="2341300"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0" name="Google Shape;3000;p36"/>
            <p:cNvSpPr/>
            <p:nvPr/>
          </p:nvSpPr>
          <p:spPr>
            <a:xfrm>
              <a:off x="2341300" y="23452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1" name="Google Shape;3001;p36"/>
            <p:cNvSpPr/>
            <p:nvPr/>
          </p:nvSpPr>
          <p:spPr>
            <a:xfrm>
              <a:off x="2341300"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2" name="Google Shape;3002;p36"/>
            <p:cNvSpPr/>
            <p:nvPr/>
          </p:nvSpPr>
          <p:spPr>
            <a:xfrm>
              <a:off x="2341300" y="26462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3" name="Google Shape;3003;p36"/>
            <p:cNvSpPr/>
            <p:nvPr/>
          </p:nvSpPr>
          <p:spPr>
            <a:xfrm>
              <a:off x="2341300"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4" name="Google Shape;3004;p36"/>
            <p:cNvSpPr/>
            <p:nvPr/>
          </p:nvSpPr>
          <p:spPr>
            <a:xfrm>
              <a:off x="2341300" y="29473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5" name="Google Shape;3005;p36"/>
            <p:cNvSpPr/>
            <p:nvPr/>
          </p:nvSpPr>
          <p:spPr>
            <a:xfrm>
              <a:off x="2341300"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6" name="Google Shape;3006;p36"/>
            <p:cNvSpPr/>
            <p:nvPr/>
          </p:nvSpPr>
          <p:spPr>
            <a:xfrm>
              <a:off x="2341300"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7" name="Google Shape;3007;p36"/>
            <p:cNvSpPr/>
            <p:nvPr/>
          </p:nvSpPr>
          <p:spPr>
            <a:xfrm>
              <a:off x="2341300"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8" name="Google Shape;3008;p36"/>
            <p:cNvSpPr/>
            <p:nvPr/>
          </p:nvSpPr>
          <p:spPr>
            <a:xfrm>
              <a:off x="2341300"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9" name="Google Shape;3009;p36"/>
            <p:cNvSpPr/>
            <p:nvPr/>
          </p:nvSpPr>
          <p:spPr>
            <a:xfrm>
              <a:off x="2341300"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0" name="Google Shape;3010;p36"/>
            <p:cNvSpPr/>
            <p:nvPr/>
          </p:nvSpPr>
          <p:spPr>
            <a:xfrm>
              <a:off x="2341300"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1" name="Google Shape;3011;p36"/>
            <p:cNvSpPr/>
            <p:nvPr/>
          </p:nvSpPr>
          <p:spPr>
            <a:xfrm>
              <a:off x="2341300"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2" name="Google Shape;3012;p36"/>
            <p:cNvSpPr/>
            <p:nvPr/>
          </p:nvSpPr>
          <p:spPr>
            <a:xfrm>
              <a:off x="2341300"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3" name="Google Shape;3013;p36"/>
            <p:cNvSpPr/>
            <p:nvPr/>
          </p:nvSpPr>
          <p:spPr>
            <a:xfrm>
              <a:off x="2341300"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4" name="Google Shape;3014;p36"/>
            <p:cNvSpPr/>
            <p:nvPr/>
          </p:nvSpPr>
          <p:spPr>
            <a:xfrm>
              <a:off x="2341300"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5" name="Google Shape;3015;p36"/>
            <p:cNvSpPr/>
            <p:nvPr/>
          </p:nvSpPr>
          <p:spPr>
            <a:xfrm>
              <a:off x="2341300"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6" name="Google Shape;3016;p36"/>
            <p:cNvSpPr/>
            <p:nvPr/>
          </p:nvSpPr>
          <p:spPr>
            <a:xfrm>
              <a:off x="2341300"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7" name="Google Shape;3017;p36"/>
            <p:cNvSpPr/>
            <p:nvPr/>
          </p:nvSpPr>
          <p:spPr>
            <a:xfrm>
              <a:off x="2341300" y="53554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8" name="Google Shape;3018;p36"/>
            <p:cNvSpPr/>
            <p:nvPr/>
          </p:nvSpPr>
          <p:spPr>
            <a:xfrm>
              <a:off x="2491800" y="3886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9" name="Google Shape;3019;p36"/>
            <p:cNvSpPr/>
            <p:nvPr/>
          </p:nvSpPr>
          <p:spPr>
            <a:xfrm>
              <a:off x="2491800"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0" name="Google Shape;3020;p36"/>
            <p:cNvSpPr/>
            <p:nvPr/>
          </p:nvSpPr>
          <p:spPr>
            <a:xfrm>
              <a:off x="2491800" y="8401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1" name="Google Shape;3021;p36"/>
            <p:cNvSpPr/>
            <p:nvPr/>
          </p:nvSpPr>
          <p:spPr>
            <a:xfrm>
              <a:off x="2491800"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2" name="Google Shape;3022;p36"/>
            <p:cNvSpPr/>
            <p:nvPr/>
          </p:nvSpPr>
          <p:spPr>
            <a:xfrm>
              <a:off x="2491800" y="11411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3" name="Google Shape;3023;p36"/>
            <p:cNvSpPr/>
            <p:nvPr/>
          </p:nvSpPr>
          <p:spPr>
            <a:xfrm>
              <a:off x="2491800"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4" name="Google Shape;3024;p36"/>
            <p:cNvSpPr/>
            <p:nvPr/>
          </p:nvSpPr>
          <p:spPr>
            <a:xfrm>
              <a:off x="2491800" y="174322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5" name="Google Shape;3025;p36"/>
            <p:cNvSpPr/>
            <p:nvPr/>
          </p:nvSpPr>
          <p:spPr>
            <a:xfrm>
              <a:off x="2491800" y="18937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6" name="Google Shape;3026;p36"/>
            <p:cNvSpPr/>
            <p:nvPr/>
          </p:nvSpPr>
          <p:spPr>
            <a:xfrm>
              <a:off x="2491800" y="20442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7" name="Google Shape;3027;p36"/>
            <p:cNvSpPr/>
            <p:nvPr/>
          </p:nvSpPr>
          <p:spPr>
            <a:xfrm>
              <a:off x="2491800" y="23452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8" name="Google Shape;3028;p36"/>
            <p:cNvSpPr/>
            <p:nvPr/>
          </p:nvSpPr>
          <p:spPr>
            <a:xfrm>
              <a:off x="2491800" y="24957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9" name="Google Shape;3029;p36"/>
            <p:cNvSpPr/>
            <p:nvPr/>
          </p:nvSpPr>
          <p:spPr>
            <a:xfrm>
              <a:off x="2491800"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0" name="Google Shape;3030;p36"/>
            <p:cNvSpPr/>
            <p:nvPr/>
          </p:nvSpPr>
          <p:spPr>
            <a:xfrm>
              <a:off x="2491800"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1" name="Google Shape;3031;p36"/>
            <p:cNvSpPr/>
            <p:nvPr/>
          </p:nvSpPr>
          <p:spPr>
            <a:xfrm>
              <a:off x="2491800"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2" name="Google Shape;3032;p36"/>
            <p:cNvSpPr/>
            <p:nvPr/>
          </p:nvSpPr>
          <p:spPr>
            <a:xfrm>
              <a:off x="2491800"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3" name="Google Shape;3033;p36"/>
            <p:cNvSpPr/>
            <p:nvPr/>
          </p:nvSpPr>
          <p:spPr>
            <a:xfrm>
              <a:off x="2491800" y="32483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4" name="Google Shape;3034;p36"/>
            <p:cNvSpPr/>
            <p:nvPr/>
          </p:nvSpPr>
          <p:spPr>
            <a:xfrm>
              <a:off x="2491800"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5" name="Google Shape;3035;p36"/>
            <p:cNvSpPr/>
            <p:nvPr/>
          </p:nvSpPr>
          <p:spPr>
            <a:xfrm>
              <a:off x="2491800"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6" name="Google Shape;3036;p36"/>
            <p:cNvSpPr/>
            <p:nvPr/>
          </p:nvSpPr>
          <p:spPr>
            <a:xfrm>
              <a:off x="2491800" y="40008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7" name="Google Shape;3037;p36"/>
            <p:cNvSpPr/>
            <p:nvPr/>
          </p:nvSpPr>
          <p:spPr>
            <a:xfrm>
              <a:off x="2491800"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8" name="Google Shape;3038;p36"/>
            <p:cNvSpPr/>
            <p:nvPr/>
          </p:nvSpPr>
          <p:spPr>
            <a:xfrm>
              <a:off x="2491800" y="430190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9" name="Google Shape;3039;p36"/>
            <p:cNvSpPr/>
            <p:nvPr/>
          </p:nvSpPr>
          <p:spPr>
            <a:xfrm>
              <a:off x="2491800" y="460292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0" name="Google Shape;3040;p36"/>
            <p:cNvSpPr/>
            <p:nvPr/>
          </p:nvSpPr>
          <p:spPr>
            <a:xfrm>
              <a:off x="2491800" y="47534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36"/>
            <p:cNvSpPr/>
            <p:nvPr/>
          </p:nvSpPr>
          <p:spPr>
            <a:xfrm>
              <a:off x="2491800" y="505445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2" name="Google Shape;3042;p36"/>
            <p:cNvSpPr/>
            <p:nvPr/>
          </p:nvSpPr>
          <p:spPr>
            <a:xfrm>
              <a:off x="2491800" y="53554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3" name="Google Shape;3043;p36"/>
            <p:cNvSpPr/>
            <p:nvPr/>
          </p:nvSpPr>
          <p:spPr>
            <a:xfrm>
              <a:off x="2642325" y="53912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4" name="Google Shape;3044;p36"/>
            <p:cNvSpPr/>
            <p:nvPr/>
          </p:nvSpPr>
          <p:spPr>
            <a:xfrm>
              <a:off x="2642325" y="99067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5" name="Google Shape;3045;p36"/>
            <p:cNvSpPr/>
            <p:nvPr/>
          </p:nvSpPr>
          <p:spPr>
            <a:xfrm>
              <a:off x="2642325" y="11411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6" name="Google Shape;3046;p36"/>
            <p:cNvSpPr/>
            <p:nvPr/>
          </p:nvSpPr>
          <p:spPr>
            <a:xfrm>
              <a:off x="264232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7" name="Google Shape;3047;p36"/>
            <p:cNvSpPr/>
            <p:nvPr/>
          </p:nvSpPr>
          <p:spPr>
            <a:xfrm>
              <a:off x="2642325" y="159270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8" name="Google Shape;3048;p36"/>
            <p:cNvSpPr/>
            <p:nvPr/>
          </p:nvSpPr>
          <p:spPr>
            <a:xfrm>
              <a:off x="2642325" y="18937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9" name="Google Shape;3049;p36"/>
            <p:cNvSpPr/>
            <p:nvPr/>
          </p:nvSpPr>
          <p:spPr>
            <a:xfrm>
              <a:off x="2642325" y="20442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0" name="Google Shape;3050;p36"/>
            <p:cNvSpPr/>
            <p:nvPr/>
          </p:nvSpPr>
          <p:spPr>
            <a:xfrm>
              <a:off x="2642325" y="21947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1" name="Google Shape;3051;p36"/>
            <p:cNvSpPr/>
            <p:nvPr/>
          </p:nvSpPr>
          <p:spPr>
            <a:xfrm>
              <a:off x="2642325" y="249577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2" name="Google Shape;3052;p36"/>
            <p:cNvSpPr/>
            <p:nvPr/>
          </p:nvSpPr>
          <p:spPr>
            <a:xfrm>
              <a:off x="2642325" y="27968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3" name="Google Shape;3053;p36"/>
            <p:cNvSpPr/>
            <p:nvPr/>
          </p:nvSpPr>
          <p:spPr>
            <a:xfrm>
              <a:off x="2642325" y="30978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4" name="Google Shape;3054;p36"/>
            <p:cNvSpPr/>
            <p:nvPr/>
          </p:nvSpPr>
          <p:spPr>
            <a:xfrm>
              <a:off x="2642325" y="339885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5" name="Google Shape;3055;p36"/>
            <p:cNvSpPr/>
            <p:nvPr/>
          </p:nvSpPr>
          <p:spPr>
            <a:xfrm>
              <a:off x="2642325" y="35493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6" name="Google Shape;3056;p36"/>
            <p:cNvSpPr/>
            <p:nvPr/>
          </p:nvSpPr>
          <p:spPr>
            <a:xfrm>
              <a:off x="2642325" y="4000875"/>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7" name="Google Shape;3057;p36"/>
            <p:cNvSpPr/>
            <p:nvPr/>
          </p:nvSpPr>
          <p:spPr>
            <a:xfrm>
              <a:off x="2642325" y="4151400"/>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8" name="Google Shape;3058;p36"/>
            <p:cNvSpPr/>
            <p:nvPr/>
          </p:nvSpPr>
          <p:spPr>
            <a:xfrm>
              <a:off x="2642325" y="430190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9" name="Google Shape;3059;p36"/>
            <p:cNvSpPr/>
            <p:nvPr/>
          </p:nvSpPr>
          <p:spPr>
            <a:xfrm>
              <a:off x="264232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0" name="Google Shape;3060;p36"/>
            <p:cNvSpPr/>
            <p:nvPr/>
          </p:nvSpPr>
          <p:spPr>
            <a:xfrm>
              <a:off x="2642325" y="46029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1" name="Google Shape;3061;p36"/>
            <p:cNvSpPr/>
            <p:nvPr/>
          </p:nvSpPr>
          <p:spPr>
            <a:xfrm>
              <a:off x="2642325" y="4903950"/>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2" name="Google Shape;3062;p36"/>
            <p:cNvSpPr/>
            <p:nvPr/>
          </p:nvSpPr>
          <p:spPr>
            <a:xfrm>
              <a:off x="2642325" y="5054450"/>
              <a:ext cx="121400" cy="121425"/>
            </a:xfrm>
            <a:custGeom>
              <a:rect b="b" l="l" r="r" t="t"/>
              <a:pathLst>
                <a:path extrusionOk="0" h="4857"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3" name="Google Shape;3063;p36"/>
            <p:cNvSpPr/>
            <p:nvPr/>
          </p:nvSpPr>
          <p:spPr>
            <a:xfrm>
              <a:off x="2792825" y="2381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4" name="Google Shape;3064;p36"/>
            <p:cNvSpPr/>
            <p:nvPr/>
          </p:nvSpPr>
          <p:spPr>
            <a:xfrm>
              <a:off x="2792825"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5" name="Google Shape;3065;p36"/>
            <p:cNvSpPr/>
            <p:nvPr/>
          </p:nvSpPr>
          <p:spPr>
            <a:xfrm>
              <a:off x="2792825" y="9906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6" name="Google Shape;3066;p36"/>
            <p:cNvSpPr/>
            <p:nvPr/>
          </p:nvSpPr>
          <p:spPr>
            <a:xfrm>
              <a:off x="2792825" y="14422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7" name="Google Shape;3067;p36"/>
            <p:cNvSpPr/>
            <p:nvPr/>
          </p:nvSpPr>
          <p:spPr>
            <a:xfrm>
              <a:off x="279282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8" name="Google Shape;3068;p36"/>
            <p:cNvSpPr/>
            <p:nvPr/>
          </p:nvSpPr>
          <p:spPr>
            <a:xfrm>
              <a:off x="2792825" y="21947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9" name="Google Shape;3069;p36"/>
            <p:cNvSpPr/>
            <p:nvPr/>
          </p:nvSpPr>
          <p:spPr>
            <a:xfrm>
              <a:off x="2792825" y="23452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0" name="Google Shape;3070;p36"/>
            <p:cNvSpPr/>
            <p:nvPr/>
          </p:nvSpPr>
          <p:spPr>
            <a:xfrm>
              <a:off x="2792825"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1" name="Google Shape;3071;p36"/>
            <p:cNvSpPr/>
            <p:nvPr/>
          </p:nvSpPr>
          <p:spPr>
            <a:xfrm>
              <a:off x="2792825" y="27968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2" name="Google Shape;3072;p36"/>
            <p:cNvSpPr/>
            <p:nvPr/>
          </p:nvSpPr>
          <p:spPr>
            <a:xfrm>
              <a:off x="2792825" y="29473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3" name="Google Shape;3073;p36"/>
            <p:cNvSpPr/>
            <p:nvPr/>
          </p:nvSpPr>
          <p:spPr>
            <a:xfrm>
              <a:off x="2792825" y="309782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4" name="Google Shape;3074;p36"/>
            <p:cNvSpPr/>
            <p:nvPr/>
          </p:nvSpPr>
          <p:spPr>
            <a:xfrm>
              <a:off x="2792825" y="35493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5" name="Google Shape;3075;p36"/>
            <p:cNvSpPr/>
            <p:nvPr/>
          </p:nvSpPr>
          <p:spPr>
            <a:xfrm>
              <a:off x="2792825" y="3699875"/>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6" name="Google Shape;3076;p36"/>
            <p:cNvSpPr/>
            <p:nvPr/>
          </p:nvSpPr>
          <p:spPr>
            <a:xfrm>
              <a:off x="2792825" y="38503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7" name="Google Shape;3077;p36"/>
            <p:cNvSpPr/>
            <p:nvPr/>
          </p:nvSpPr>
          <p:spPr>
            <a:xfrm>
              <a:off x="2792825" y="4151400"/>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8" name="Google Shape;3078;p36"/>
            <p:cNvSpPr/>
            <p:nvPr/>
          </p:nvSpPr>
          <p:spPr>
            <a:xfrm>
              <a:off x="2792825" y="4903950"/>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9" name="Google Shape;3079;p36"/>
            <p:cNvSpPr/>
            <p:nvPr/>
          </p:nvSpPr>
          <p:spPr>
            <a:xfrm>
              <a:off x="2792825" y="5204975"/>
              <a:ext cx="121400" cy="121400"/>
            </a:xfrm>
            <a:custGeom>
              <a:rect b="b" l="l" r="r" t="t"/>
              <a:pathLst>
                <a:path extrusionOk="0" h="4856" w="4856">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0" name="Google Shape;3080;p36"/>
            <p:cNvSpPr/>
            <p:nvPr/>
          </p:nvSpPr>
          <p:spPr>
            <a:xfrm>
              <a:off x="2792825" y="5355475"/>
              <a:ext cx="121400" cy="121400"/>
            </a:xfrm>
            <a:custGeom>
              <a:rect b="b" l="l" r="r" t="t"/>
              <a:pathLst>
                <a:path extrusionOk="0" h="4856"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1" name="Google Shape;3081;p36"/>
            <p:cNvSpPr/>
            <p:nvPr/>
          </p:nvSpPr>
          <p:spPr>
            <a:xfrm>
              <a:off x="2943325"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2" name="Google Shape;3082;p36"/>
            <p:cNvSpPr/>
            <p:nvPr/>
          </p:nvSpPr>
          <p:spPr>
            <a:xfrm>
              <a:off x="2943325" y="539125"/>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3" name="Google Shape;3083;p36"/>
            <p:cNvSpPr/>
            <p:nvPr/>
          </p:nvSpPr>
          <p:spPr>
            <a:xfrm>
              <a:off x="2943325" y="9906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4" name="Google Shape;3084;p36"/>
            <p:cNvSpPr/>
            <p:nvPr/>
          </p:nvSpPr>
          <p:spPr>
            <a:xfrm>
              <a:off x="2943325"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5" name="Google Shape;3085;p36"/>
            <p:cNvSpPr/>
            <p:nvPr/>
          </p:nvSpPr>
          <p:spPr>
            <a:xfrm>
              <a:off x="2943325" y="159270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6" name="Google Shape;3086;p36"/>
            <p:cNvSpPr/>
            <p:nvPr/>
          </p:nvSpPr>
          <p:spPr>
            <a:xfrm>
              <a:off x="2943325"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7" name="Google Shape;3087;p36"/>
            <p:cNvSpPr/>
            <p:nvPr/>
          </p:nvSpPr>
          <p:spPr>
            <a:xfrm>
              <a:off x="2943325" y="23452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36"/>
            <p:cNvSpPr/>
            <p:nvPr/>
          </p:nvSpPr>
          <p:spPr>
            <a:xfrm>
              <a:off x="2943325"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9" name="Google Shape;3089;p36"/>
            <p:cNvSpPr/>
            <p:nvPr/>
          </p:nvSpPr>
          <p:spPr>
            <a:xfrm>
              <a:off x="2943325" y="30978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36"/>
            <p:cNvSpPr/>
            <p:nvPr/>
          </p:nvSpPr>
          <p:spPr>
            <a:xfrm>
              <a:off x="2943325" y="32483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36"/>
            <p:cNvSpPr/>
            <p:nvPr/>
          </p:nvSpPr>
          <p:spPr>
            <a:xfrm>
              <a:off x="2943325" y="354935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2" name="Google Shape;3092;p36"/>
            <p:cNvSpPr/>
            <p:nvPr/>
          </p:nvSpPr>
          <p:spPr>
            <a:xfrm>
              <a:off x="2943325"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3" name="Google Shape;3093;p36"/>
            <p:cNvSpPr/>
            <p:nvPr/>
          </p:nvSpPr>
          <p:spPr>
            <a:xfrm>
              <a:off x="2943325" y="38503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4" name="Google Shape;3094;p36"/>
            <p:cNvSpPr/>
            <p:nvPr/>
          </p:nvSpPr>
          <p:spPr>
            <a:xfrm>
              <a:off x="2943325" y="41514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36"/>
            <p:cNvSpPr/>
            <p:nvPr/>
          </p:nvSpPr>
          <p:spPr>
            <a:xfrm>
              <a:off x="2943325" y="4301900"/>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36"/>
            <p:cNvSpPr/>
            <p:nvPr/>
          </p:nvSpPr>
          <p:spPr>
            <a:xfrm>
              <a:off x="2943325" y="47534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36"/>
            <p:cNvSpPr/>
            <p:nvPr/>
          </p:nvSpPr>
          <p:spPr>
            <a:xfrm>
              <a:off x="2943325" y="5054450"/>
              <a:ext cx="121425" cy="121425"/>
            </a:xfrm>
            <a:custGeom>
              <a:rect b="b" l="l" r="r" t="t"/>
              <a:pathLst>
                <a:path extrusionOk="0" h="4857"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36"/>
            <p:cNvSpPr/>
            <p:nvPr/>
          </p:nvSpPr>
          <p:spPr>
            <a:xfrm>
              <a:off x="2943325"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36"/>
            <p:cNvSpPr/>
            <p:nvPr/>
          </p:nvSpPr>
          <p:spPr>
            <a:xfrm>
              <a:off x="3093850" y="2381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0" name="Google Shape;3100;p36"/>
            <p:cNvSpPr/>
            <p:nvPr/>
          </p:nvSpPr>
          <p:spPr>
            <a:xfrm>
              <a:off x="3093850" y="689650"/>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1" name="Google Shape;3101;p36"/>
            <p:cNvSpPr/>
            <p:nvPr/>
          </p:nvSpPr>
          <p:spPr>
            <a:xfrm>
              <a:off x="3093850" y="11411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2" name="Google Shape;3102;p36"/>
            <p:cNvSpPr/>
            <p:nvPr/>
          </p:nvSpPr>
          <p:spPr>
            <a:xfrm>
              <a:off x="3093850" y="1743225"/>
              <a:ext cx="121400" cy="121400"/>
            </a:xfrm>
            <a:custGeom>
              <a:rect b="b" l="l" r="r" t="t"/>
              <a:pathLst>
                <a:path extrusionOk="0" h="4856" w="4856">
                  <a:moveTo>
                    <a:pt x="0" y="0"/>
                  </a:moveTo>
                  <a:lnTo>
                    <a:pt x="0"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3" name="Google Shape;3103;p36"/>
            <p:cNvSpPr/>
            <p:nvPr/>
          </p:nvSpPr>
          <p:spPr>
            <a:xfrm>
              <a:off x="3093850" y="234527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36"/>
            <p:cNvSpPr/>
            <p:nvPr/>
          </p:nvSpPr>
          <p:spPr>
            <a:xfrm>
              <a:off x="3093850" y="30978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36"/>
            <p:cNvSpPr/>
            <p:nvPr/>
          </p:nvSpPr>
          <p:spPr>
            <a:xfrm>
              <a:off x="3093850" y="4301900"/>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36"/>
            <p:cNvSpPr/>
            <p:nvPr/>
          </p:nvSpPr>
          <p:spPr>
            <a:xfrm>
              <a:off x="3093850" y="4452425"/>
              <a:ext cx="121400" cy="121400"/>
            </a:xfrm>
            <a:custGeom>
              <a:rect b="b" l="l" r="r" t="t"/>
              <a:pathLst>
                <a:path extrusionOk="0" h="4856" w="4856">
                  <a:moveTo>
                    <a:pt x="0" y="0"/>
                  </a:moveTo>
                  <a:lnTo>
                    <a:pt x="0"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7" name="Google Shape;3107;p36"/>
            <p:cNvSpPr/>
            <p:nvPr/>
          </p:nvSpPr>
          <p:spPr>
            <a:xfrm>
              <a:off x="3093850" y="5355475"/>
              <a:ext cx="121400" cy="121400"/>
            </a:xfrm>
            <a:custGeom>
              <a:rect b="b" l="l" r="r" t="t"/>
              <a:pathLst>
                <a:path extrusionOk="0" h="4856" w="4856">
                  <a:moveTo>
                    <a:pt x="0" y="1"/>
                  </a:moveTo>
                  <a:lnTo>
                    <a:pt x="0"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8" name="Google Shape;3108;p36"/>
            <p:cNvSpPr/>
            <p:nvPr/>
          </p:nvSpPr>
          <p:spPr>
            <a:xfrm>
              <a:off x="3244350" y="38862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9" name="Google Shape;3109;p36"/>
            <p:cNvSpPr/>
            <p:nvPr/>
          </p:nvSpPr>
          <p:spPr>
            <a:xfrm>
              <a:off x="3244350" y="129170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0" name="Google Shape;3110;p36"/>
            <p:cNvSpPr/>
            <p:nvPr/>
          </p:nvSpPr>
          <p:spPr>
            <a:xfrm>
              <a:off x="3244350" y="2044250"/>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1" name="Google Shape;3111;p36"/>
            <p:cNvSpPr/>
            <p:nvPr/>
          </p:nvSpPr>
          <p:spPr>
            <a:xfrm>
              <a:off x="3244350" y="2796800"/>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2" name="Google Shape;3112;p36"/>
            <p:cNvSpPr/>
            <p:nvPr/>
          </p:nvSpPr>
          <p:spPr>
            <a:xfrm>
              <a:off x="3244350" y="369987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3" name="Google Shape;3113;p36"/>
            <p:cNvSpPr/>
            <p:nvPr/>
          </p:nvSpPr>
          <p:spPr>
            <a:xfrm>
              <a:off x="3244350" y="4452425"/>
              <a:ext cx="121425" cy="121400"/>
            </a:xfrm>
            <a:custGeom>
              <a:rect b="b" l="l" r="r" t="t"/>
              <a:pathLst>
                <a:path extrusionOk="0" h="4856" w="4857">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4" name="Google Shape;3114;p36"/>
            <p:cNvSpPr/>
            <p:nvPr/>
          </p:nvSpPr>
          <p:spPr>
            <a:xfrm>
              <a:off x="3244350" y="4602925"/>
              <a:ext cx="121425" cy="121400"/>
            </a:xfrm>
            <a:custGeom>
              <a:rect b="b" l="l" r="r" t="t"/>
              <a:pathLst>
                <a:path extrusionOk="0" h="4856" w="4857">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5" name="Google Shape;3115;p36"/>
            <p:cNvSpPr/>
            <p:nvPr/>
          </p:nvSpPr>
          <p:spPr>
            <a:xfrm>
              <a:off x="3244350" y="5204975"/>
              <a:ext cx="121425" cy="121400"/>
            </a:xfrm>
            <a:custGeom>
              <a:rect b="b" l="l" r="r" t="t"/>
              <a:pathLst>
                <a:path extrusionOk="0" h="4856" w="4857">
                  <a:moveTo>
                    <a:pt x="1" y="0"/>
                  </a:moveTo>
                  <a:lnTo>
                    <a:pt x="1" y="4856"/>
                  </a:lnTo>
                  <a:lnTo>
                    <a:pt x="4856" y="4856"/>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6" name="Google Shape;3116;p36"/>
            <p:cNvSpPr/>
            <p:nvPr/>
          </p:nvSpPr>
          <p:spPr>
            <a:xfrm>
              <a:off x="3394875" y="2381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7" name="Google Shape;3117;p36"/>
            <p:cNvSpPr/>
            <p:nvPr/>
          </p:nvSpPr>
          <p:spPr>
            <a:xfrm>
              <a:off x="3394875" y="1291700"/>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8" name="Google Shape;3118;p36"/>
            <p:cNvSpPr/>
            <p:nvPr/>
          </p:nvSpPr>
          <p:spPr>
            <a:xfrm>
              <a:off x="3394875" y="3248325"/>
              <a:ext cx="121400" cy="121400"/>
            </a:xfrm>
            <a:custGeom>
              <a:rect b="b" l="l" r="r" t="t"/>
              <a:pathLst>
                <a:path extrusionOk="0" h="4856" w="4856">
                  <a:moveTo>
                    <a:pt x="0" y="1"/>
                  </a:moveTo>
                  <a:lnTo>
                    <a:pt x="0" y="4856"/>
                  </a:lnTo>
                  <a:lnTo>
                    <a:pt x="4855" y="4856"/>
                  </a:lnTo>
                  <a:lnTo>
                    <a:pt x="4855"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36"/>
            <p:cNvSpPr/>
            <p:nvPr/>
          </p:nvSpPr>
          <p:spPr>
            <a:xfrm>
              <a:off x="3394875" y="38503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36"/>
            <p:cNvSpPr/>
            <p:nvPr/>
          </p:nvSpPr>
          <p:spPr>
            <a:xfrm>
              <a:off x="3394875" y="4452425"/>
              <a:ext cx="121400" cy="121400"/>
            </a:xfrm>
            <a:custGeom>
              <a:rect b="b" l="l" r="r" t="t"/>
              <a:pathLst>
                <a:path extrusionOk="0" h="4856" w="4856">
                  <a:moveTo>
                    <a:pt x="0" y="0"/>
                  </a:moveTo>
                  <a:lnTo>
                    <a:pt x="0" y="4855"/>
                  </a:lnTo>
                  <a:lnTo>
                    <a:pt x="4855" y="4855"/>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1" name="Google Shape;3121;p36"/>
            <p:cNvSpPr/>
            <p:nvPr/>
          </p:nvSpPr>
          <p:spPr>
            <a:xfrm>
              <a:off x="3394875" y="5204975"/>
              <a:ext cx="121400" cy="121400"/>
            </a:xfrm>
            <a:custGeom>
              <a:rect b="b" l="l" r="r" t="t"/>
              <a:pathLst>
                <a:path extrusionOk="0" h="4856" w="4856">
                  <a:moveTo>
                    <a:pt x="0" y="0"/>
                  </a:moveTo>
                  <a:lnTo>
                    <a:pt x="0" y="4856"/>
                  </a:lnTo>
                  <a:lnTo>
                    <a:pt x="4855" y="4856"/>
                  </a:lnTo>
                  <a:lnTo>
                    <a:pt x="48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2" name="Google Shape;3122;p36"/>
            <p:cNvSpPr/>
            <p:nvPr/>
          </p:nvSpPr>
          <p:spPr>
            <a:xfrm>
              <a:off x="3545375" y="689650"/>
              <a:ext cx="121400" cy="121400"/>
            </a:xfrm>
            <a:custGeom>
              <a:rect b="b" l="l" r="r" t="t"/>
              <a:pathLst>
                <a:path extrusionOk="0" h="4856" w="4856">
                  <a:moveTo>
                    <a:pt x="1" y="0"/>
                  </a:moveTo>
                  <a:lnTo>
                    <a:pt x="1" y="4855"/>
                  </a:lnTo>
                  <a:lnTo>
                    <a:pt x="4856" y="4855"/>
                  </a:lnTo>
                  <a:lnTo>
                    <a:pt x="485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3" name="Google Shape;3123;p36"/>
            <p:cNvSpPr/>
            <p:nvPr/>
          </p:nvSpPr>
          <p:spPr>
            <a:xfrm>
              <a:off x="3545375" y="1592700"/>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4" name="Google Shape;3124;p36"/>
            <p:cNvSpPr/>
            <p:nvPr/>
          </p:nvSpPr>
          <p:spPr>
            <a:xfrm>
              <a:off x="3545375" y="2646275"/>
              <a:ext cx="121400" cy="121425"/>
            </a:xfrm>
            <a:custGeom>
              <a:rect b="b" l="l" r="r" t="t"/>
              <a:pathLst>
                <a:path extrusionOk="0" h="4857" w="4856">
                  <a:moveTo>
                    <a:pt x="1" y="1"/>
                  </a:moveTo>
                  <a:lnTo>
                    <a:pt x="1" y="4856"/>
                  </a:lnTo>
                  <a:lnTo>
                    <a:pt x="4856" y="4856"/>
                  </a:lnTo>
                  <a:lnTo>
                    <a:pt x="485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25" name="Google Shape;3125;p36"/>
          <p:cNvGrpSpPr/>
          <p:nvPr/>
        </p:nvGrpSpPr>
        <p:grpSpPr>
          <a:xfrm rot="10800000">
            <a:off x="6367294" y="28698"/>
            <a:ext cx="2309820" cy="5086302"/>
            <a:chOff x="1287725" y="238125"/>
            <a:chExt cx="2379050" cy="5238750"/>
          </a:xfrm>
        </p:grpSpPr>
        <p:sp>
          <p:nvSpPr>
            <p:cNvPr id="3126" name="Google Shape;3126;p36"/>
            <p:cNvSpPr/>
            <p:nvPr/>
          </p:nvSpPr>
          <p:spPr>
            <a:xfrm>
              <a:off x="1287725"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7" name="Google Shape;3127;p36"/>
            <p:cNvSpPr/>
            <p:nvPr/>
          </p:nvSpPr>
          <p:spPr>
            <a:xfrm>
              <a:off x="1287725"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8" name="Google Shape;3128;p36"/>
            <p:cNvSpPr/>
            <p:nvPr/>
          </p:nvSpPr>
          <p:spPr>
            <a:xfrm>
              <a:off x="1287725"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9" name="Google Shape;3129;p36"/>
            <p:cNvSpPr/>
            <p:nvPr/>
          </p:nvSpPr>
          <p:spPr>
            <a:xfrm>
              <a:off x="1287725" y="129170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0" name="Google Shape;3130;p36"/>
            <p:cNvSpPr/>
            <p:nvPr/>
          </p:nvSpPr>
          <p:spPr>
            <a:xfrm>
              <a:off x="1287725" y="17432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1" name="Google Shape;3131;p36"/>
            <p:cNvSpPr/>
            <p:nvPr/>
          </p:nvSpPr>
          <p:spPr>
            <a:xfrm>
              <a:off x="1287725"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2" name="Google Shape;3132;p36"/>
            <p:cNvSpPr/>
            <p:nvPr/>
          </p:nvSpPr>
          <p:spPr>
            <a:xfrm>
              <a:off x="1287725"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3" name="Google Shape;3133;p36"/>
            <p:cNvSpPr/>
            <p:nvPr/>
          </p:nvSpPr>
          <p:spPr>
            <a:xfrm>
              <a:off x="1287725"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4" name="Google Shape;3134;p36"/>
            <p:cNvSpPr/>
            <p:nvPr/>
          </p:nvSpPr>
          <p:spPr>
            <a:xfrm>
              <a:off x="1287725" y="294730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5" name="Google Shape;3135;p36"/>
            <p:cNvSpPr/>
            <p:nvPr/>
          </p:nvSpPr>
          <p:spPr>
            <a:xfrm>
              <a:off x="128772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36"/>
            <p:cNvSpPr/>
            <p:nvPr/>
          </p:nvSpPr>
          <p:spPr>
            <a:xfrm>
              <a:off x="1287725" y="38503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36"/>
            <p:cNvSpPr/>
            <p:nvPr/>
          </p:nvSpPr>
          <p:spPr>
            <a:xfrm>
              <a:off x="1287725" y="44524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8" name="Google Shape;3138;p36"/>
            <p:cNvSpPr/>
            <p:nvPr/>
          </p:nvSpPr>
          <p:spPr>
            <a:xfrm>
              <a:off x="1287725" y="47534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9" name="Google Shape;3139;p36"/>
            <p:cNvSpPr/>
            <p:nvPr/>
          </p:nvSpPr>
          <p:spPr>
            <a:xfrm>
              <a:off x="1287725" y="5054450"/>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0" name="Google Shape;3140;p36"/>
            <p:cNvSpPr/>
            <p:nvPr/>
          </p:nvSpPr>
          <p:spPr>
            <a:xfrm>
              <a:off x="1287725" y="520497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1" name="Google Shape;3141;p36"/>
            <p:cNvSpPr/>
            <p:nvPr/>
          </p:nvSpPr>
          <p:spPr>
            <a:xfrm>
              <a:off x="1438225"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36"/>
            <p:cNvSpPr/>
            <p:nvPr/>
          </p:nvSpPr>
          <p:spPr>
            <a:xfrm>
              <a:off x="1438225"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3" name="Google Shape;3143;p36"/>
            <p:cNvSpPr/>
            <p:nvPr/>
          </p:nvSpPr>
          <p:spPr>
            <a:xfrm>
              <a:off x="1438225" y="27968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4" name="Google Shape;3144;p36"/>
            <p:cNvSpPr/>
            <p:nvPr/>
          </p:nvSpPr>
          <p:spPr>
            <a:xfrm>
              <a:off x="1438225" y="4151400"/>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5" name="Google Shape;3145;p36"/>
            <p:cNvSpPr/>
            <p:nvPr/>
          </p:nvSpPr>
          <p:spPr>
            <a:xfrm>
              <a:off x="158875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6" name="Google Shape;3146;p36"/>
            <p:cNvSpPr/>
            <p:nvPr/>
          </p:nvSpPr>
          <p:spPr>
            <a:xfrm>
              <a:off x="1588750" y="53912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7" name="Google Shape;3147;p36"/>
            <p:cNvSpPr/>
            <p:nvPr/>
          </p:nvSpPr>
          <p:spPr>
            <a:xfrm>
              <a:off x="1588750"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8" name="Google Shape;3148;p36"/>
            <p:cNvSpPr/>
            <p:nvPr/>
          </p:nvSpPr>
          <p:spPr>
            <a:xfrm>
              <a:off x="1588750"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9" name="Google Shape;3149;p36"/>
            <p:cNvSpPr/>
            <p:nvPr/>
          </p:nvSpPr>
          <p:spPr>
            <a:xfrm>
              <a:off x="1588750"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0" name="Google Shape;3150;p36"/>
            <p:cNvSpPr/>
            <p:nvPr/>
          </p:nvSpPr>
          <p:spPr>
            <a:xfrm>
              <a:off x="158875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1" name="Google Shape;3151;p36"/>
            <p:cNvSpPr/>
            <p:nvPr/>
          </p:nvSpPr>
          <p:spPr>
            <a:xfrm>
              <a:off x="1588750"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2" name="Google Shape;3152;p36"/>
            <p:cNvSpPr/>
            <p:nvPr/>
          </p:nvSpPr>
          <p:spPr>
            <a:xfrm>
              <a:off x="1588750" y="30978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3" name="Google Shape;3153;p36"/>
            <p:cNvSpPr/>
            <p:nvPr/>
          </p:nvSpPr>
          <p:spPr>
            <a:xfrm>
              <a:off x="1588750" y="35493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4" name="Google Shape;3154;p36"/>
            <p:cNvSpPr/>
            <p:nvPr/>
          </p:nvSpPr>
          <p:spPr>
            <a:xfrm>
              <a:off x="1588750" y="53554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5" name="Google Shape;3155;p36"/>
            <p:cNvSpPr/>
            <p:nvPr/>
          </p:nvSpPr>
          <p:spPr>
            <a:xfrm>
              <a:off x="1739250" y="3886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6" name="Google Shape;3156;p36"/>
            <p:cNvSpPr/>
            <p:nvPr/>
          </p:nvSpPr>
          <p:spPr>
            <a:xfrm>
              <a:off x="1739250" y="6896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7" name="Google Shape;3157;p36"/>
            <p:cNvSpPr/>
            <p:nvPr/>
          </p:nvSpPr>
          <p:spPr>
            <a:xfrm>
              <a:off x="1739250" y="9906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8" name="Google Shape;3158;p36"/>
            <p:cNvSpPr/>
            <p:nvPr/>
          </p:nvSpPr>
          <p:spPr>
            <a:xfrm>
              <a:off x="1739250" y="15927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9" name="Google Shape;3159;p36"/>
            <p:cNvSpPr/>
            <p:nvPr/>
          </p:nvSpPr>
          <p:spPr>
            <a:xfrm>
              <a:off x="1739250" y="174322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0" name="Google Shape;3160;p36"/>
            <p:cNvSpPr/>
            <p:nvPr/>
          </p:nvSpPr>
          <p:spPr>
            <a:xfrm>
              <a:off x="1739250" y="20442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1" name="Google Shape;3161;p36"/>
            <p:cNvSpPr/>
            <p:nvPr/>
          </p:nvSpPr>
          <p:spPr>
            <a:xfrm>
              <a:off x="173925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2" name="Google Shape;3162;p36"/>
            <p:cNvSpPr/>
            <p:nvPr/>
          </p:nvSpPr>
          <p:spPr>
            <a:xfrm>
              <a:off x="1739250" y="23452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3" name="Google Shape;3163;p36"/>
            <p:cNvSpPr/>
            <p:nvPr/>
          </p:nvSpPr>
          <p:spPr>
            <a:xfrm>
              <a:off x="1739250" y="294730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4" name="Google Shape;3164;p36"/>
            <p:cNvSpPr/>
            <p:nvPr/>
          </p:nvSpPr>
          <p:spPr>
            <a:xfrm>
              <a:off x="1739250" y="30978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5" name="Google Shape;3165;p36"/>
            <p:cNvSpPr/>
            <p:nvPr/>
          </p:nvSpPr>
          <p:spPr>
            <a:xfrm>
              <a:off x="1739250" y="32483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6" name="Google Shape;3166;p36"/>
            <p:cNvSpPr/>
            <p:nvPr/>
          </p:nvSpPr>
          <p:spPr>
            <a:xfrm>
              <a:off x="1739250" y="3850375"/>
              <a:ext cx="121400" cy="121400"/>
            </a:xfrm>
            <a:custGeom>
              <a:rect b="b" l="l" r="r" t="t"/>
              <a:pathLst>
                <a:path extrusionOk="0" h="4856" w="4856">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7" name="Google Shape;3167;p36"/>
            <p:cNvSpPr/>
            <p:nvPr/>
          </p:nvSpPr>
          <p:spPr>
            <a:xfrm>
              <a:off x="1739250" y="4000875"/>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8" name="Google Shape;3168;p36"/>
            <p:cNvSpPr/>
            <p:nvPr/>
          </p:nvSpPr>
          <p:spPr>
            <a:xfrm>
              <a:off x="1739250" y="44524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9" name="Google Shape;3169;p36"/>
            <p:cNvSpPr/>
            <p:nvPr/>
          </p:nvSpPr>
          <p:spPr>
            <a:xfrm>
              <a:off x="1739250" y="4602925"/>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0" name="Google Shape;3170;p36"/>
            <p:cNvSpPr/>
            <p:nvPr/>
          </p:nvSpPr>
          <p:spPr>
            <a:xfrm>
              <a:off x="1739250" y="475345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1" name="Google Shape;3171;p36"/>
            <p:cNvSpPr/>
            <p:nvPr/>
          </p:nvSpPr>
          <p:spPr>
            <a:xfrm>
              <a:off x="1739250" y="5054450"/>
              <a:ext cx="121400" cy="121425"/>
            </a:xfrm>
            <a:custGeom>
              <a:rect b="b" l="l" r="r" t="t"/>
              <a:pathLst>
                <a:path extrusionOk="0" h="4857"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2" name="Google Shape;3172;p36"/>
            <p:cNvSpPr/>
            <p:nvPr/>
          </p:nvSpPr>
          <p:spPr>
            <a:xfrm>
              <a:off x="1889750" y="53912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3" name="Google Shape;3173;p36"/>
            <p:cNvSpPr/>
            <p:nvPr/>
          </p:nvSpPr>
          <p:spPr>
            <a:xfrm>
              <a:off x="1889750" y="68965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4" name="Google Shape;3174;p36"/>
            <p:cNvSpPr/>
            <p:nvPr/>
          </p:nvSpPr>
          <p:spPr>
            <a:xfrm>
              <a:off x="1889750" y="9906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5" name="Google Shape;3175;p36"/>
            <p:cNvSpPr/>
            <p:nvPr/>
          </p:nvSpPr>
          <p:spPr>
            <a:xfrm>
              <a:off x="1889750" y="114117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6" name="Google Shape;3176;p36"/>
            <p:cNvSpPr/>
            <p:nvPr/>
          </p:nvSpPr>
          <p:spPr>
            <a:xfrm>
              <a:off x="1889750" y="1291700"/>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7" name="Google Shape;3177;p36"/>
            <p:cNvSpPr/>
            <p:nvPr/>
          </p:nvSpPr>
          <p:spPr>
            <a:xfrm>
              <a:off x="1889750" y="159270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8" name="Google Shape;3178;p36"/>
            <p:cNvSpPr/>
            <p:nvPr/>
          </p:nvSpPr>
          <p:spPr>
            <a:xfrm>
              <a:off x="1889750" y="324832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9" name="Google Shape;3179;p36"/>
            <p:cNvSpPr/>
            <p:nvPr/>
          </p:nvSpPr>
          <p:spPr>
            <a:xfrm>
              <a:off x="1889750" y="35493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0" name="Google Shape;3180;p36"/>
            <p:cNvSpPr/>
            <p:nvPr/>
          </p:nvSpPr>
          <p:spPr>
            <a:xfrm>
              <a:off x="1889750" y="36998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1" name="Google Shape;3181;p36"/>
            <p:cNvSpPr/>
            <p:nvPr/>
          </p:nvSpPr>
          <p:spPr>
            <a:xfrm>
              <a:off x="1889750" y="505445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2" name="Google Shape;3182;p36"/>
            <p:cNvSpPr/>
            <p:nvPr/>
          </p:nvSpPr>
          <p:spPr>
            <a:xfrm>
              <a:off x="1889750" y="5355475"/>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3" name="Google Shape;3183;p36"/>
            <p:cNvSpPr/>
            <p:nvPr/>
          </p:nvSpPr>
          <p:spPr>
            <a:xfrm>
              <a:off x="2040275" y="23812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4" name="Google Shape;3184;p36"/>
            <p:cNvSpPr/>
            <p:nvPr/>
          </p:nvSpPr>
          <p:spPr>
            <a:xfrm>
              <a:off x="2040275" y="539125"/>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5" name="Google Shape;3185;p36"/>
            <p:cNvSpPr/>
            <p:nvPr/>
          </p:nvSpPr>
          <p:spPr>
            <a:xfrm>
              <a:off x="2040275" y="8401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6" name="Google Shape;3186;p36"/>
            <p:cNvSpPr/>
            <p:nvPr/>
          </p:nvSpPr>
          <p:spPr>
            <a:xfrm>
              <a:off x="2040275" y="9906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7" name="Google Shape;3187;p36"/>
            <p:cNvSpPr/>
            <p:nvPr/>
          </p:nvSpPr>
          <p:spPr>
            <a:xfrm>
              <a:off x="2040275" y="1592700"/>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8" name="Google Shape;3188;p36"/>
            <p:cNvSpPr/>
            <p:nvPr/>
          </p:nvSpPr>
          <p:spPr>
            <a:xfrm>
              <a:off x="2040275" y="2194750"/>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9" name="Google Shape;3189;p36"/>
            <p:cNvSpPr/>
            <p:nvPr/>
          </p:nvSpPr>
          <p:spPr>
            <a:xfrm>
              <a:off x="2040275" y="2345275"/>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0" name="Google Shape;3190;p36"/>
            <p:cNvSpPr/>
            <p:nvPr/>
          </p:nvSpPr>
          <p:spPr>
            <a:xfrm>
              <a:off x="2040275" y="249577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1" name="Google Shape;3191;p36"/>
            <p:cNvSpPr/>
            <p:nvPr/>
          </p:nvSpPr>
          <p:spPr>
            <a:xfrm>
              <a:off x="2040275" y="33988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2" name="Google Shape;3192;p36"/>
            <p:cNvSpPr/>
            <p:nvPr/>
          </p:nvSpPr>
          <p:spPr>
            <a:xfrm>
              <a:off x="2040275" y="4151400"/>
              <a:ext cx="121400" cy="121400"/>
            </a:xfrm>
            <a:custGeom>
              <a:rect b="b" l="l" r="r" t="t"/>
              <a:pathLst>
                <a:path extrusionOk="0" h="4856" w="4856">
                  <a:moveTo>
                    <a:pt x="0" y="0"/>
                  </a:moveTo>
                  <a:lnTo>
                    <a:pt x="0"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3" name="Google Shape;3193;p36"/>
            <p:cNvSpPr/>
            <p:nvPr/>
          </p:nvSpPr>
          <p:spPr>
            <a:xfrm>
              <a:off x="2040275" y="460292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4" name="Google Shape;3194;p36"/>
            <p:cNvSpPr/>
            <p:nvPr/>
          </p:nvSpPr>
          <p:spPr>
            <a:xfrm>
              <a:off x="2040275" y="4753450"/>
              <a:ext cx="121400" cy="121400"/>
            </a:xfrm>
            <a:custGeom>
              <a:rect b="b" l="l" r="r" t="t"/>
              <a:pathLst>
                <a:path extrusionOk="0" h="4856" w="4856">
                  <a:moveTo>
                    <a:pt x="0" y="0"/>
                  </a:moveTo>
                  <a:lnTo>
                    <a:pt x="0"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5" name="Google Shape;3195;p36"/>
            <p:cNvSpPr/>
            <p:nvPr/>
          </p:nvSpPr>
          <p:spPr>
            <a:xfrm>
              <a:off x="2040275" y="5355475"/>
              <a:ext cx="121400" cy="121400"/>
            </a:xfrm>
            <a:custGeom>
              <a:rect b="b" l="l" r="r" t="t"/>
              <a:pathLst>
                <a:path extrusionOk="0" h="4856"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6" name="Google Shape;3196;p36"/>
            <p:cNvSpPr/>
            <p:nvPr/>
          </p:nvSpPr>
          <p:spPr>
            <a:xfrm>
              <a:off x="2190775" y="38862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7" name="Google Shape;3197;p36"/>
            <p:cNvSpPr/>
            <p:nvPr/>
          </p:nvSpPr>
          <p:spPr>
            <a:xfrm>
              <a:off x="2190775" y="53912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8" name="Google Shape;3198;p36"/>
            <p:cNvSpPr/>
            <p:nvPr/>
          </p:nvSpPr>
          <p:spPr>
            <a:xfrm>
              <a:off x="2190775" y="990675"/>
              <a:ext cx="121425" cy="121400"/>
            </a:xfrm>
            <a:custGeom>
              <a:rect b="b" l="l" r="r" t="t"/>
              <a:pathLst>
                <a:path extrusionOk="0" h="4856" w="4857">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9" name="Google Shape;3199;p36"/>
            <p:cNvSpPr/>
            <p:nvPr/>
          </p:nvSpPr>
          <p:spPr>
            <a:xfrm>
              <a:off x="219077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0" name="Google Shape;3200;p36"/>
            <p:cNvSpPr/>
            <p:nvPr/>
          </p:nvSpPr>
          <p:spPr>
            <a:xfrm>
              <a:off x="219077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1" name="Google Shape;3201;p36"/>
            <p:cNvSpPr/>
            <p:nvPr/>
          </p:nvSpPr>
          <p:spPr>
            <a:xfrm>
              <a:off x="2190775" y="2947300"/>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2" name="Google Shape;3202;p36"/>
            <p:cNvSpPr/>
            <p:nvPr/>
          </p:nvSpPr>
          <p:spPr>
            <a:xfrm>
              <a:off x="2190775" y="3850375"/>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3" name="Google Shape;3203;p36"/>
            <p:cNvSpPr/>
            <p:nvPr/>
          </p:nvSpPr>
          <p:spPr>
            <a:xfrm>
              <a:off x="2190775" y="430190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4" name="Google Shape;3204;p36"/>
            <p:cNvSpPr/>
            <p:nvPr/>
          </p:nvSpPr>
          <p:spPr>
            <a:xfrm>
              <a:off x="2190775" y="4903950"/>
              <a:ext cx="121425" cy="121400"/>
            </a:xfrm>
            <a:custGeom>
              <a:rect b="b" l="l" r="r" t="t"/>
              <a:pathLst>
                <a:path extrusionOk="0" h="4856"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5" name="Google Shape;3205;p36"/>
            <p:cNvSpPr/>
            <p:nvPr/>
          </p:nvSpPr>
          <p:spPr>
            <a:xfrm>
              <a:off x="2341300"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6" name="Google Shape;3206;p36"/>
            <p:cNvSpPr/>
            <p:nvPr/>
          </p:nvSpPr>
          <p:spPr>
            <a:xfrm>
              <a:off x="2341300" y="388625"/>
              <a:ext cx="121400" cy="121400"/>
            </a:xfrm>
            <a:custGeom>
              <a:rect b="b" l="l" r="r" t="t"/>
              <a:pathLst>
                <a:path extrusionOk="0" h="4856" w="4856">
                  <a:moveTo>
                    <a:pt x="0" y="0"/>
                  </a:moveTo>
                  <a:lnTo>
                    <a:pt x="0" y="4856"/>
                  </a:lnTo>
                  <a:lnTo>
                    <a:pt x="4855" y="4856"/>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7" name="Google Shape;3207;p36"/>
            <p:cNvSpPr/>
            <p:nvPr/>
          </p:nvSpPr>
          <p:spPr>
            <a:xfrm>
              <a:off x="2341300" y="840150"/>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8" name="Google Shape;3208;p36"/>
            <p:cNvSpPr/>
            <p:nvPr/>
          </p:nvSpPr>
          <p:spPr>
            <a:xfrm>
              <a:off x="2341300" y="11411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9" name="Google Shape;3209;p36"/>
            <p:cNvSpPr/>
            <p:nvPr/>
          </p:nvSpPr>
          <p:spPr>
            <a:xfrm>
              <a:off x="2341300" y="18937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0" name="Google Shape;3210;p36"/>
            <p:cNvSpPr/>
            <p:nvPr/>
          </p:nvSpPr>
          <p:spPr>
            <a:xfrm>
              <a:off x="2341300" y="20442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1" name="Google Shape;3211;p36"/>
            <p:cNvSpPr/>
            <p:nvPr/>
          </p:nvSpPr>
          <p:spPr>
            <a:xfrm>
              <a:off x="2341300"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2" name="Google Shape;3212;p36"/>
            <p:cNvSpPr/>
            <p:nvPr/>
          </p:nvSpPr>
          <p:spPr>
            <a:xfrm>
              <a:off x="2341300" y="4000875"/>
              <a:ext cx="121400" cy="121425"/>
            </a:xfrm>
            <a:custGeom>
              <a:rect b="b" l="l" r="r" t="t"/>
              <a:pathLst>
                <a:path extrusionOk="0" h="4857"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3" name="Google Shape;3213;p36"/>
            <p:cNvSpPr/>
            <p:nvPr/>
          </p:nvSpPr>
          <p:spPr>
            <a:xfrm>
              <a:off x="2491800" y="23812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4" name="Google Shape;3214;p36"/>
            <p:cNvSpPr/>
            <p:nvPr/>
          </p:nvSpPr>
          <p:spPr>
            <a:xfrm>
              <a:off x="2491800" y="1291700"/>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5" name="Google Shape;3215;p36"/>
            <p:cNvSpPr/>
            <p:nvPr/>
          </p:nvSpPr>
          <p:spPr>
            <a:xfrm>
              <a:off x="2491800" y="21947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6" name="Google Shape;3216;p36"/>
            <p:cNvSpPr/>
            <p:nvPr/>
          </p:nvSpPr>
          <p:spPr>
            <a:xfrm>
              <a:off x="2491800" y="3699875"/>
              <a:ext cx="121400" cy="121400"/>
            </a:xfrm>
            <a:custGeom>
              <a:rect b="b" l="l" r="r" t="t"/>
              <a:pathLst>
                <a:path extrusionOk="0" h="4856" w="4856">
                  <a:moveTo>
                    <a:pt x="1" y="0"/>
                  </a:moveTo>
                  <a:lnTo>
                    <a:pt x="1" y="4855"/>
                  </a:lnTo>
                  <a:lnTo>
                    <a:pt x="4856" y="4855"/>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7" name="Google Shape;3217;p36"/>
            <p:cNvSpPr/>
            <p:nvPr/>
          </p:nvSpPr>
          <p:spPr>
            <a:xfrm>
              <a:off x="2491800"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8" name="Google Shape;3218;p36"/>
            <p:cNvSpPr/>
            <p:nvPr/>
          </p:nvSpPr>
          <p:spPr>
            <a:xfrm>
              <a:off x="2642325" y="23812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9" name="Google Shape;3219;p36"/>
            <p:cNvSpPr/>
            <p:nvPr/>
          </p:nvSpPr>
          <p:spPr>
            <a:xfrm>
              <a:off x="2642325" y="689650"/>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0" name="Google Shape;3220;p36"/>
            <p:cNvSpPr/>
            <p:nvPr/>
          </p:nvSpPr>
          <p:spPr>
            <a:xfrm>
              <a:off x="2642325" y="23452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1" name="Google Shape;3221;p36"/>
            <p:cNvSpPr/>
            <p:nvPr/>
          </p:nvSpPr>
          <p:spPr>
            <a:xfrm>
              <a:off x="2642325" y="324832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2" name="Google Shape;3222;p36"/>
            <p:cNvSpPr/>
            <p:nvPr/>
          </p:nvSpPr>
          <p:spPr>
            <a:xfrm>
              <a:off x="2642325" y="3699875"/>
              <a:ext cx="121400" cy="121400"/>
            </a:xfrm>
            <a:custGeom>
              <a:rect b="b" l="l" r="r" t="t"/>
              <a:pathLst>
                <a:path extrusionOk="0" h="4856" w="4856">
                  <a:moveTo>
                    <a:pt x="0" y="0"/>
                  </a:moveTo>
                  <a:lnTo>
                    <a:pt x="0" y="4855"/>
                  </a:lnTo>
                  <a:lnTo>
                    <a:pt x="4855" y="4855"/>
                  </a:lnTo>
                  <a:lnTo>
                    <a:pt x="485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3" name="Google Shape;3223;p36"/>
            <p:cNvSpPr/>
            <p:nvPr/>
          </p:nvSpPr>
          <p:spPr>
            <a:xfrm>
              <a:off x="2792825" y="430190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4" name="Google Shape;3224;p36"/>
            <p:cNvSpPr/>
            <p:nvPr/>
          </p:nvSpPr>
          <p:spPr>
            <a:xfrm>
              <a:off x="2943325" y="1442200"/>
              <a:ext cx="121425" cy="121400"/>
            </a:xfrm>
            <a:custGeom>
              <a:rect b="b" l="l" r="r" t="t"/>
              <a:pathLst>
                <a:path extrusionOk="0" h="4856" w="4857">
                  <a:moveTo>
                    <a:pt x="1" y="0"/>
                  </a:moveTo>
                  <a:lnTo>
                    <a:pt x="1" y="4856"/>
                  </a:lnTo>
                  <a:lnTo>
                    <a:pt x="4856" y="4856"/>
                  </a:lnTo>
                  <a:lnTo>
                    <a:pt x="485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5" name="Google Shape;3225;p36"/>
            <p:cNvSpPr/>
            <p:nvPr/>
          </p:nvSpPr>
          <p:spPr>
            <a:xfrm>
              <a:off x="2943325" y="2646275"/>
              <a:ext cx="121425" cy="121425"/>
            </a:xfrm>
            <a:custGeom>
              <a:rect b="b" l="l" r="r" t="t"/>
              <a:pathLst>
                <a:path extrusionOk="0" h="4857" w="4857">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6" name="Google Shape;3226;p36"/>
            <p:cNvSpPr/>
            <p:nvPr/>
          </p:nvSpPr>
          <p:spPr>
            <a:xfrm>
              <a:off x="3093850" y="5054450"/>
              <a:ext cx="121400" cy="121425"/>
            </a:xfrm>
            <a:custGeom>
              <a:rect b="b" l="l" r="r" t="t"/>
              <a:pathLst>
                <a:path extrusionOk="0" h="4857" w="4856">
                  <a:moveTo>
                    <a:pt x="0" y="1"/>
                  </a:moveTo>
                  <a:lnTo>
                    <a:pt x="0"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7" name="Google Shape;3227;p36"/>
            <p:cNvSpPr/>
            <p:nvPr/>
          </p:nvSpPr>
          <p:spPr>
            <a:xfrm>
              <a:off x="3394875" y="2495775"/>
              <a:ext cx="121400" cy="121400"/>
            </a:xfrm>
            <a:custGeom>
              <a:rect b="b" l="l" r="r" t="t"/>
              <a:pathLst>
                <a:path extrusionOk="0" h="4856" w="4856">
                  <a:moveTo>
                    <a:pt x="0" y="1"/>
                  </a:moveTo>
                  <a:lnTo>
                    <a:pt x="0" y="4856"/>
                  </a:lnTo>
                  <a:lnTo>
                    <a:pt x="4855" y="4856"/>
                  </a:lnTo>
                  <a:lnTo>
                    <a:pt x="485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8" name="Google Shape;3228;p36"/>
            <p:cNvSpPr/>
            <p:nvPr/>
          </p:nvSpPr>
          <p:spPr>
            <a:xfrm>
              <a:off x="3545375" y="4903950"/>
              <a:ext cx="121400" cy="121400"/>
            </a:xfrm>
            <a:custGeom>
              <a:rect b="b" l="l" r="r" t="t"/>
              <a:pathLst>
                <a:path extrusionOk="0" h="4856" w="4856">
                  <a:moveTo>
                    <a:pt x="1" y="1"/>
                  </a:moveTo>
                  <a:lnTo>
                    <a:pt x="1" y="4856"/>
                  </a:lnTo>
                  <a:lnTo>
                    <a:pt x="4856" y="4856"/>
                  </a:lnTo>
                  <a:lnTo>
                    <a:pt x="485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28"/>
          <p:cNvSpPr txBox="1"/>
          <p:nvPr>
            <p:ph type="title"/>
          </p:nvPr>
        </p:nvSpPr>
        <p:spPr>
          <a:xfrm>
            <a:off x="718300" y="739375"/>
            <a:ext cx="67611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2"/>
              </a:buClr>
              <a:buSzPts val="3600"/>
              <a:buFont typeface="Dosis ExtraLight"/>
              <a:buNone/>
              <a:defRPr b="0" i="0" sz="3600" u="none" cap="none" strike="noStrike">
                <a:solidFill>
                  <a:schemeClr val="dk2"/>
                </a:solidFill>
                <a:latin typeface="Dosis ExtraLight"/>
                <a:ea typeface="Dosis ExtraLight"/>
                <a:cs typeface="Dosis ExtraLight"/>
                <a:sym typeface="Dosis ExtraLight"/>
              </a:defRPr>
            </a:lvl1pPr>
            <a:lvl2pPr lvl="1" marR="0" rtl="0" algn="l">
              <a:lnSpc>
                <a:spcPct val="100000"/>
              </a:lnSpc>
              <a:spcBef>
                <a:spcPts val="0"/>
              </a:spcBef>
              <a:spcAft>
                <a:spcPts val="0"/>
              </a:spcAft>
              <a:buClr>
                <a:schemeClr val="dk2"/>
              </a:buClr>
              <a:buSzPts val="3600"/>
              <a:buFont typeface="Dosis ExtraLight"/>
              <a:buNone/>
              <a:defRPr b="0" i="0" sz="3600" u="none" cap="none" strike="noStrike">
                <a:solidFill>
                  <a:schemeClr val="dk2"/>
                </a:solidFill>
                <a:latin typeface="Dosis ExtraLight"/>
                <a:ea typeface="Dosis ExtraLight"/>
                <a:cs typeface="Dosis ExtraLight"/>
                <a:sym typeface="Dosis ExtraLight"/>
              </a:defRPr>
            </a:lvl2pPr>
            <a:lvl3pPr lvl="2" marR="0" rtl="0" algn="l">
              <a:lnSpc>
                <a:spcPct val="100000"/>
              </a:lnSpc>
              <a:spcBef>
                <a:spcPts val="0"/>
              </a:spcBef>
              <a:spcAft>
                <a:spcPts val="0"/>
              </a:spcAft>
              <a:buClr>
                <a:schemeClr val="dk2"/>
              </a:buClr>
              <a:buSzPts val="3600"/>
              <a:buFont typeface="Dosis ExtraLight"/>
              <a:buNone/>
              <a:defRPr b="0" i="0" sz="3600" u="none" cap="none" strike="noStrike">
                <a:solidFill>
                  <a:schemeClr val="dk2"/>
                </a:solidFill>
                <a:latin typeface="Dosis ExtraLight"/>
                <a:ea typeface="Dosis ExtraLight"/>
                <a:cs typeface="Dosis ExtraLight"/>
                <a:sym typeface="Dosis ExtraLight"/>
              </a:defRPr>
            </a:lvl3pPr>
            <a:lvl4pPr lvl="3" marR="0" rtl="0" algn="l">
              <a:lnSpc>
                <a:spcPct val="100000"/>
              </a:lnSpc>
              <a:spcBef>
                <a:spcPts val="0"/>
              </a:spcBef>
              <a:spcAft>
                <a:spcPts val="0"/>
              </a:spcAft>
              <a:buClr>
                <a:schemeClr val="dk2"/>
              </a:buClr>
              <a:buSzPts val="3600"/>
              <a:buFont typeface="Dosis ExtraLight"/>
              <a:buNone/>
              <a:defRPr b="0" i="0" sz="3600" u="none" cap="none" strike="noStrike">
                <a:solidFill>
                  <a:schemeClr val="dk2"/>
                </a:solidFill>
                <a:latin typeface="Dosis ExtraLight"/>
                <a:ea typeface="Dosis ExtraLight"/>
                <a:cs typeface="Dosis ExtraLight"/>
                <a:sym typeface="Dosis ExtraLight"/>
              </a:defRPr>
            </a:lvl4pPr>
            <a:lvl5pPr lvl="4" marR="0" rtl="0" algn="l">
              <a:lnSpc>
                <a:spcPct val="100000"/>
              </a:lnSpc>
              <a:spcBef>
                <a:spcPts val="0"/>
              </a:spcBef>
              <a:spcAft>
                <a:spcPts val="0"/>
              </a:spcAft>
              <a:buClr>
                <a:schemeClr val="dk2"/>
              </a:buClr>
              <a:buSzPts val="3600"/>
              <a:buFont typeface="Dosis ExtraLight"/>
              <a:buNone/>
              <a:defRPr b="0" i="0" sz="3600" u="none" cap="none" strike="noStrike">
                <a:solidFill>
                  <a:schemeClr val="dk2"/>
                </a:solidFill>
                <a:latin typeface="Dosis ExtraLight"/>
                <a:ea typeface="Dosis ExtraLight"/>
                <a:cs typeface="Dosis ExtraLight"/>
                <a:sym typeface="Dosis ExtraLight"/>
              </a:defRPr>
            </a:lvl5pPr>
            <a:lvl6pPr lvl="5" marR="0" rtl="0" algn="l">
              <a:lnSpc>
                <a:spcPct val="100000"/>
              </a:lnSpc>
              <a:spcBef>
                <a:spcPts val="0"/>
              </a:spcBef>
              <a:spcAft>
                <a:spcPts val="0"/>
              </a:spcAft>
              <a:buClr>
                <a:schemeClr val="dk2"/>
              </a:buClr>
              <a:buSzPts val="3600"/>
              <a:buFont typeface="Dosis ExtraLight"/>
              <a:buNone/>
              <a:defRPr b="0" i="0" sz="3600" u="none" cap="none" strike="noStrike">
                <a:solidFill>
                  <a:schemeClr val="dk2"/>
                </a:solidFill>
                <a:latin typeface="Dosis ExtraLight"/>
                <a:ea typeface="Dosis ExtraLight"/>
                <a:cs typeface="Dosis ExtraLight"/>
                <a:sym typeface="Dosis ExtraLight"/>
              </a:defRPr>
            </a:lvl6pPr>
            <a:lvl7pPr lvl="6" marR="0" rtl="0" algn="l">
              <a:lnSpc>
                <a:spcPct val="100000"/>
              </a:lnSpc>
              <a:spcBef>
                <a:spcPts val="0"/>
              </a:spcBef>
              <a:spcAft>
                <a:spcPts val="0"/>
              </a:spcAft>
              <a:buClr>
                <a:schemeClr val="dk2"/>
              </a:buClr>
              <a:buSzPts val="3600"/>
              <a:buFont typeface="Dosis ExtraLight"/>
              <a:buNone/>
              <a:defRPr b="0" i="0" sz="3600" u="none" cap="none" strike="noStrike">
                <a:solidFill>
                  <a:schemeClr val="dk2"/>
                </a:solidFill>
                <a:latin typeface="Dosis ExtraLight"/>
                <a:ea typeface="Dosis ExtraLight"/>
                <a:cs typeface="Dosis ExtraLight"/>
                <a:sym typeface="Dosis ExtraLight"/>
              </a:defRPr>
            </a:lvl7pPr>
            <a:lvl8pPr lvl="7" marR="0" rtl="0" algn="l">
              <a:lnSpc>
                <a:spcPct val="100000"/>
              </a:lnSpc>
              <a:spcBef>
                <a:spcPts val="0"/>
              </a:spcBef>
              <a:spcAft>
                <a:spcPts val="0"/>
              </a:spcAft>
              <a:buClr>
                <a:schemeClr val="dk2"/>
              </a:buClr>
              <a:buSzPts val="3600"/>
              <a:buFont typeface="Dosis ExtraLight"/>
              <a:buNone/>
              <a:defRPr b="0" i="0" sz="3600" u="none" cap="none" strike="noStrike">
                <a:solidFill>
                  <a:schemeClr val="dk2"/>
                </a:solidFill>
                <a:latin typeface="Dosis ExtraLight"/>
                <a:ea typeface="Dosis ExtraLight"/>
                <a:cs typeface="Dosis ExtraLight"/>
                <a:sym typeface="Dosis ExtraLight"/>
              </a:defRPr>
            </a:lvl8pPr>
            <a:lvl9pPr lvl="8" marR="0" rtl="0" algn="l">
              <a:lnSpc>
                <a:spcPct val="100000"/>
              </a:lnSpc>
              <a:spcBef>
                <a:spcPts val="0"/>
              </a:spcBef>
              <a:spcAft>
                <a:spcPts val="0"/>
              </a:spcAft>
              <a:buClr>
                <a:schemeClr val="dk2"/>
              </a:buClr>
              <a:buSzPts val="3600"/>
              <a:buFont typeface="Dosis ExtraLight"/>
              <a:buNone/>
              <a:defRPr b="0" i="0" sz="3600" u="none" cap="none" strike="noStrike">
                <a:solidFill>
                  <a:schemeClr val="dk2"/>
                </a:solidFill>
                <a:latin typeface="Dosis ExtraLight"/>
                <a:ea typeface="Dosis ExtraLight"/>
                <a:cs typeface="Dosis ExtraLight"/>
                <a:sym typeface="Dosis ExtraLight"/>
              </a:defRPr>
            </a:lvl9pPr>
          </a:lstStyle>
          <a:p/>
        </p:txBody>
      </p:sp>
      <p:sp>
        <p:nvSpPr>
          <p:cNvPr id="7" name="Google Shape;7;p28"/>
          <p:cNvSpPr txBox="1"/>
          <p:nvPr>
            <p:ph idx="1" type="body"/>
          </p:nvPr>
        </p:nvSpPr>
        <p:spPr>
          <a:xfrm>
            <a:off x="718300" y="1733550"/>
            <a:ext cx="6761100" cy="29805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600"/>
              </a:spcBef>
              <a:spcAft>
                <a:spcPts val="0"/>
              </a:spcAft>
              <a:buClr>
                <a:schemeClr val="accent1"/>
              </a:buClr>
              <a:buSzPts val="2400"/>
              <a:buFont typeface="Titillium Web Light"/>
              <a:buChar char="▪"/>
              <a:defRPr b="0" i="0" sz="2400" u="none" cap="none" strike="noStrike">
                <a:solidFill>
                  <a:schemeClr val="dk1"/>
                </a:solidFill>
                <a:latin typeface="Titillium Web Light"/>
                <a:ea typeface="Titillium Web Light"/>
                <a:cs typeface="Titillium Web Light"/>
                <a:sym typeface="Titillium Web Light"/>
              </a:defRPr>
            </a:lvl1pPr>
            <a:lvl2pPr indent="-381000" lvl="1" marL="914400" marR="0" rtl="0" algn="l">
              <a:lnSpc>
                <a:spcPct val="100000"/>
              </a:lnSpc>
              <a:spcBef>
                <a:spcPts val="0"/>
              </a:spcBef>
              <a:spcAft>
                <a:spcPts val="0"/>
              </a:spcAft>
              <a:buClr>
                <a:schemeClr val="accent1"/>
              </a:buClr>
              <a:buSzPts val="2400"/>
              <a:buFont typeface="Titillium Web Light"/>
              <a:buChar char="▫"/>
              <a:defRPr b="0" i="0" sz="2400" u="none" cap="none" strike="noStrike">
                <a:solidFill>
                  <a:schemeClr val="dk1"/>
                </a:solidFill>
                <a:latin typeface="Titillium Web Light"/>
                <a:ea typeface="Titillium Web Light"/>
                <a:cs typeface="Titillium Web Light"/>
                <a:sym typeface="Titillium Web Light"/>
              </a:defRPr>
            </a:lvl2pPr>
            <a:lvl3pPr indent="-381000" lvl="2" marL="1371600" marR="0" rtl="0" algn="l">
              <a:lnSpc>
                <a:spcPct val="100000"/>
              </a:lnSpc>
              <a:spcBef>
                <a:spcPts val="0"/>
              </a:spcBef>
              <a:spcAft>
                <a:spcPts val="0"/>
              </a:spcAft>
              <a:buClr>
                <a:schemeClr val="accent1"/>
              </a:buClr>
              <a:buSzPts val="2400"/>
              <a:buFont typeface="Titillium Web Light"/>
              <a:buChar char="▫"/>
              <a:defRPr b="0" i="0" sz="2400" u="none" cap="none" strike="noStrike">
                <a:solidFill>
                  <a:schemeClr val="dk1"/>
                </a:solidFill>
                <a:latin typeface="Titillium Web Light"/>
                <a:ea typeface="Titillium Web Light"/>
                <a:cs typeface="Titillium Web Light"/>
                <a:sym typeface="Titillium Web Light"/>
              </a:defRPr>
            </a:lvl3pPr>
            <a:lvl4pPr indent="-381000" lvl="3" marL="1828800" marR="0" rtl="0" algn="l">
              <a:lnSpc>
                <a:spcPct val="100000"/>
              </a:lnSpc>
              <a:spcBef>
                <a:spcPts val="0"/>
              </a:spcBef>
              <a:spcAft>
                <a:spcPts val="0"/>
              </a:spcAft>
              <a:buClr>
                <a:schemeClr val="dk1"/>
              </a:buClr>
              <a:buSzPts val="2400"/>
              <a:buFont typeface="Titillium Web Light"/>
              <a:buChar char="▫"/>
              <a:defRPr b="0" i="0" sz="2400" u="none" cap="none" strike="noStrike">
                <a:solidFill>
                  <a:schemeClr val="dk1"/>
                </a:solidFill>
                <a:latin typeface="Titillium Web Light"/>
                <a:ea typeface="Titillium Web Light"/>
                <a:cs typeface="Titillium Web Light"/>
                <a:sym typeface="Titillium Web Light"/>
              </a:defRPr>
            </a:lvl4pPr>
            <a:lvl5pPr indent="-381000" lvl="4" marL="2286000" marR="0" rtl="0" algn="l">
              <a:lnSpc>
                <a:spcPct val="100000"/>
              </a:lnSpc>
              <a:spcBef>
                <a:spcPts val="0"/>
              </a:spcBef>
              <a:spcAft>
                <a:spcPts val="0"/>
              </a:spcAft>
              <a:buClr>
                <a:schemeClr val="dk1"/>
              </a:buClr>
              <a:buSzPts val="2400"/>
              <a:buFont typeface="Titillium Web Light"/>
              <a:buChar char="▫"/>
              <a:defRPr b="0" i="0" sz="2400" u="none" cap="none" strike="noStrike">
                <a:solidFill>
                  <a:schemeClr val="dk1"/>
                </a:solidFill>
                <a:latin typeface="Titillium Web Light"/>
                <a:ea typeface="Titillium Web Light"/>
                <a:cs typeface="Titillium Web Light"/>
                <a:sym typeface="Titillium Web Light"/>
              </a:defRPr>
            </a:lvl5pPr>
            <a:lvl6pPr indent="-381000" lvl="5" marL="2743200" marR="0" rtl="0" algn="l">
              <a:lnSpc>
                <a:spcPct val="100000"/>
              </a:lnSpc>
              <a:spcBef>
                <a:spcPts val="0"/>
              </a:spcBef>
              <a:spcAft>
                <a:spcPts val="0"/>
              </a:spcAft>
              <a:buClr>
                <a:schemeClr val="dk1"/>
              </a:buClr>
              <a:buSzPts val="2400"/>
              <a:buFont typeface="Titillium Web Light"/>
              <a:buChar char="▫"/>
              <a:defRPr b="0" i="0" sz="2400" u="none" cap="none" strike="noStrike">
                <a:solidFill>
                  <a:schemeClr val="dk1"/>
                </a:solidFill>
                <a:latin typeface="Titillium Web Light"/>
                <a:ea typeface="Titillium Web Light"/>
                <a:cs typeface="Titillium Web Light"/>
                <a:sym typeface="Titillium Web Light"/>
              </a:defRPr>
            </a:lvl6pPr>
            <a:lvl7pPr indent="-381000" lvl="6" marL="3200400" marR="0" rtl="0" algn="l">
              <a:lnSpc>
                <a:spcPct val="100000"/>
              </a:lnSpc>
              <a:spcBef>
                <a:spcPts val="0"/>
              </a:spcBef>
              <a:spcAft>
                <a:spcPts val="0"/>
              </a:spcAft>
              <a:buClr>
                <a:schemeClr val="dk1"/>
              </a:buClr>
              <a:buSzPts val="2400"/>
              <a:buFont typeface="Titillium Web Light"/>
              <a:buChar char="●"/>
              <a:defRPr b="0" i="0" sz="2400" u="none" cap="none" strike="noStrike">
                <a:solidFill>
                  <a:schemeClr val="dk1"/>
                </a:solidFill>
                <a:latin typeface="Titillium Web Light"/>
                <a:ea typeface="Titillium Web Light"/>
                <a:cs typeface="Titillium Web Light"/>
                <a:sym typeface="Titillium Web Light"/>
              </a:defRPr>
            </a:lvl7pPr>
            <a:lvl8pPr indent="-381000" lvl="7" marL="3657600" marR="0" rtl="0" algn="l">
              <a:lnSpc>
                <a:spcPct val="100000"/>
              </a:lnSpc>
              <a:spcBef>
                <a:spcPts val="0"/>
              </a:spcBef>
              <a:spcAft>
                <a:spcPts val="0"/>
              </a:spcAft>
              <a:buClr>
                <a:schemeClr val="dk1"/>
              </a:buClr>
              <a:buSzPts val="2400"/>
              <a:buFont typeface="Titillium Web Light"/>
              <a:buChar char="○"/>
              <a:defRPr b="0" i="0" sz="2400" u="none" cap="none" strike="noStrike">
                <a:solidFill>
                  <a:schemeClr val="dk1"/>
                </a:solidFill>
                <a:latin typeface="Titillium Web Light"/>
                <a:ea typeface="Titillium Web Light"/>
                <a:cs typeface="Titillium Web Light"/>
                <a:sym typeface="Titillium Web Light"/>
              </a:defRPr>
            </a:lvl8pPr>
            <a:lvl9pPr indent="-381000" lvl="8" marL="4114800" marR="0" rtl="0" algn="l">
              <a:lnSpc>
                <a:spcPct val="100000"/>
              </a:lnSpc>
              <a:spcBef>
                <a:spcPts val="0"/>
              </a:spcBef>
              <a:spcAft>
                <a:spcPts val="0"/>
              </a:spcAft>
              <a:buClr>
                <a:schemeClr val="dk1"/>
              </a:buClr>
              <a:buSzPts val="2400"/>
              <a:buFont typeface="Titillium Web Light"/>
              <a:buChar char="■"/>
              <a:defRPr b="0" i="0" sz="2400" u="none" cap="none" strike="noStrike">
                <a:solidFill>
                  <a:schemeClr val="dk1"/>
                </a:solidFill>
                <a:latin typeface="Titillium Web Light"/>
                <a:ea typeface="Titillium Web Light"/>
                <a:cs typeface="Titillium Web Light"/>
                <a:sym typeface="Titillium Web Light"/>
              </a:defRPr>
            </a:lvl9pPr>
          </a:lstStyle>
          <a:p/>
        </p:txBody>
      </p:sp>
      <p:sp>
        <p:nvSpPr>
          <p:cNvPr id="8" name="Google Shape;8;p28"/>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1pPr>
            <a:lvl2pPr indent="0" lvl="1" marL="0" marR="0" rtl="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2pPr>
            <a:lvl3pPr indent="0" lvl="2" marL="0" marR="0" rtl="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3pPr>
            <a:lvl4pPr indent="0" lvl="3" marL="0" marR="0" rtl="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4pPr>
            <a:lvl5pPr indent="0" lvl="4" marL="0" marR="0" rtl="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5pPr>
            <a:lvl6pPr indent="0" lvl="5" marL="0" marR="0" rtl="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6pPr>
            <a:lvl7pPr indent="0" lvl="6" marL="0" marR="0" rtl="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7pPr>
            <a:lvl8pPr indent="0" lvl="7" marL="0" marR="0" rtl="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8pPr>
            <a:lvl9pPr indent="0" lvl="8" marL="0" marR="0" rtl="0" algn="l">
              <a:lnSpc>
                <a:spcPct val="100000"/>
              </a:lnSpc>
              <a:spcBef>
                <a:spcPts val="0"/>
              </a:spcBef>
              <a:spcAft>
                <a:spcPts val="0"/>
              </a:spcAft>
              <a:buClr>
                <a:srgbClr val="000000"/>
              </a:buClr>
              <a:buSzPts val="1200"/>
              <a:buFont typeface="Arial"/>
              <a:buNone/>
              <a:defRPr b="0" i="0" sz="1200" u="none" cap="none" strike="noStrike">
                <a:solidFill>
                  <a:schemeClr val="dk2"/>
                </a:solidFill>
                <a:latin typeface="Dosis ExtraLight"/>
                <a:ea typeface="Dosis ExtraLight"/>
                <a:cs typeface="Dosis ExtraLight"/>
                <a:sym typeface="Dosis ExtraLight"/>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8.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4.png"/><Relationship Id="rId4"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hyperlink" Target="https://docs.opencv.org/master/db/d28/tutorial_cascade_classifier.html" TargetMode="External"/><Relationship Id="rId4" Type="http://schemas.openxmlformats.org/officeDocument/2006/relationships/hyperlink" Target="https://www.superdatascience.com/blogs/opencv-face-detection/" TargetMode="External"/><Relationship Id="rId5" Type="http://schemas.openxmlformats.org/officeDocument/2006/relationships/hyperlink" Target="https://stackoverflow.com/questions/15482763/face-detection-accuracy-using-opencv-and-python" TargetMode="External"/><Relationship Id="rId6" Type="http://schemas.openxmlformats.org/officeDocument/2006/relationships/hyperlink" Target="https://towardsdatascience.com/whats-the-difference-between-haar-feature-classifiers-and-convolutional-neural-networks-ce6828343aeb"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5" name="Shape 3835"/>
        <p:cNvGrpSpPr/>
        <p:nvPr/>
      </p:nvGrpSpPr>
      <p:grpSpPr>
        <a:xfrm>
          <a:off x="0" y="0"/>
          <a:ext cx="0" cy="0"/>
          <a:chOff x="0" y="0"/>
          <a:chExt cx="0" cy="0"/>
        </a:xfrm>
      </p:grpSpPr>
      <p:sp>
        <p:nvSpPr>
          <p:cNvPr id="3836" name="Google Shape;3836;g1c56fbf3e614e6f8_0"/>
          <p:cNvSpPr txBox="1"/>
          <p:nvPr>
            <p:ph type="title"/>
          </p:nvPr>
        </p:nvSpPr>
        <p:spPr>
          <a:xfrm>
            <a:off x="74799" y="1734367"/>
            <a:ext cx="7883700" cy="846900"/>
          </a:xfrm>
          <a:prstGeom prst="rect">
            <a:avLst/>
          </a:prstGeom>
          <a:noFill/>
          <a:ln>
            <a:noFill/>
          </a:ln>
        </p:spPr>
        <p:txBody>
          <a:bodyPr anchorCtr="0" anchor="b" bIns="91425" lIns="91425" spcFirstLastPara="1" rIns="91425" wrap="square" tIns="91425">
            <a:noAutofit/>
          </a:bodyPr>
          <a:lstStyle/>
          <a:p>
            <a:pPr indent="0" lvl="0" marL="0" rtl="0" algn="just">
              <a:lnSpc>
                <a:spcPct val="100000"/>
              </a:lnSpc>
              <a:spcBef>
                <a:spcPts val="0"/>
              </a:spcBef>
              <a:spcAft>
                <a:spcPts val="0"/>
              </a:spcAft>
              <a:buSzPts val="3600"/>
              <a:buNone/>
            </a:pPr>
            <a:r>
              <a:rPr b="1" lang="en" sz="3200">
                <a:latin typeface="Merriweather"/>
                <a:ea typeface="Merriweather"/>
                <a:cs typeface="Merriweather"/>
                <a:sym typeface="Merriweather"/>
              </a:rPr>
              <a:t>                           </a:t>
            </a:r>
            <a:r>
              <a:rPr lang="en" sz="2600">
                <a:latin typeface="Merriweather"/>
                <a:ea typeface="Merriweather"/>
                <a:cs typeface="Merriweather"/>
                <a:sym typeface="Merriweather"/>
              </a:rPr>
              <a:t>Major Project on</a:t>
            </a:r>
            <a:r>
              <a:rPr lang="en" sz="3200">
                <a:latin typeface="Merriweather"/>
                <a:ea typeface="Merriweather"/>
                <a:cs typeface="Merriweather"/>
                <a:sym typeface="Merriweather"/>
              </a:rPr>
              <a:t>  </a:t>
            </a:r>
            <a:endParaRPr sz="3200">
              <a:latin typeface="Merriweather"/>
              <a:ea typeface="Merriweather"/>
              <a:cs typeface="Merriweather"/>
              <a:sym typeface="Merriweather"/>
            </a:endParaRPr>
          </a:p>
          <a:p>
            <a:pPr indent="0" lvl="0" marL="0" rtl="0" algn="ctr">
              <a:lnSpc>
                <a:spcPct val="100000"/>
              </a:lnSpc>
              <a:spcBef>
                <a:spcPts val="0"/>
              </a:spcBef>
              <a:spcAft>
                <a:spcPts val="0"/>
              </a:spcAft>
              <a:buSzPts val="3600"/>
              <a:buNone/>
            </a:pPr>
            <a:r>
              <a:rPr b="1" lang="en" sz="3000">
                <a:latin typeface="Merriweather"/>
                <a:ea typeface="Merriweather"/>
                <a:cs typeface="Merriweather"/>
                <a:sym typeface="Merriweather"/>
              </a:rPr>
              <a:t>Real Time Face Detection</a:t>
            </a:r>
            <a:endParaRPr b="1" sz="3000">
              <a:latin typeface="Merriweather"/>
              <a:ea typeface="Merriweather"/>
              <a:cs typeface="Merriweather"/>
              <a:sym typeface="Merriweather"/>
            </a:endParaRPr>
          </a:p>
        </p:txBody>
      </p:sp>
      <p:sp>
        <p:nvSpPr>
          <p:cNvPr id="3837" name="Google Shape;3837;g1c56fbf3e614e6f8_0"/>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200"/>
              <a:buFont typeface="Arial"/>
              <a:buNone/>
            </a:pPr>
            <a:fld id="{00000000-1234-1234-1234-123412341234}" type="slidenum">
              <a:rPr lang="en"/>
              <a:t>‹#›</a:t>
            </a:fld>
            <a:endParaRPr/>
          </a:p>
        </p:txBody>
      </p:sp>
      <p:pic>
        <p:nvPicPr>
          <p:cNvPr id="3838" name="Google Shape;3838;g1c56fbf3e614e6f8_0"/>
          <p:cNvPicPr preferRelativeResize="0"/>
          <p:nvPr/>
        </p:nvPicPr>
        <p:blipFill rotWithShape="1">
          <a:blip r:embed="rId3">
            <a:alphaModFix/>
          </a:blip>
          <a:srcRect b="0" l="0" r="0" t="0"/>
          <a:stretch/>
        </p:blipFill>
        <p:spPr>
          <a:xfrm>
            <a:off x="3396638" y="244800"/>
            <a:ext cx="1240024" cy="1339200"/>
          </a:xfrm>
          <a:prstGeom prst="rect">
            <a:avLst/>
          </a:prstGeom>
          <a:noFill/>
          <a:ln>
            <a:noFill/>
          </a:ln>
        </p:spPr>
      </p:pic>
      <p:sp>
        <p:nvSpPr>
          <p:cNvPr id="3839" name="Google Shape;3839;g1c56fbf3e614e6f8_0"/>
          <p:cNvSpPr txBox="1"/>
          <p:nvPr/>
        </p:nvSpPr>
        <p:spPr>
          <a:xfrm>
            <a:off x="640225" y="2976450"/>
            <a:ext cx="2756400" cy="12429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500"/>
              <a:buFont typeface="Arial"/>
              <a:buNone/>
            </a:pPr>
            <a:r>
              <a:rPr b="1" i="0" lang="en" sz="2500" u="none" cap="none" strike="noStrike">
                <a:solidFill>
                  <a:srgbClr val="000000"/>
                </a:solidFill>
                <a:latin typeface="Titillium Web"/>
                <a:ea typeface="Titillium Web"/>
                <a:cs typeface="Titillium Web"/>
                <a:sym typeface="Titillium Web"/>
              </a:rPr>
              <a:t> </a:t>
            </a:r>
            <a:r>
              <a:rPr i="0" lang="en" sz="2200" u="sng" cap="none" strike="noStrike">
                <a:solidFill>
                  <a:schemeClr val="dk2"/>
                </a:solidFill>
                <a:latin typeface="Times New Roman"/>
                <a:ea typeface="Times New Roman"/>
                <a:cs typeface="Times New Roman"/>
                <a:sym typeface="Times New Roman"/>
              </a:rPr>
              <a:t>Project Guide:-</a:t>
            </a:r>
            <a:endParaRPr i="0" sz="2200" u="sng" cap="none" strike="noStrike">
              <a:solidFill>
                <a:schemeClr val="dk2"/>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500"/>
              <a:buFont typeface="Arial"/>
              <a:buNone/>
            </a:pPr>
            <a:r>
              <a:t/>
            </a:r>
            <a:endParaRPr i="0" sz="2200" u="none" cap="none" strike="noStrike">
              <a:solidFill>
                <a:srgbClr val="000000"/>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2500"/>
              <a:buFont typeface="Arial"/>
              <a:buNone/>
            </a:pPr>
            <a:r>
              <a:rPr i="0" lang="en" sz="2200" u="none" cap="none" strike="noStrike">
                <a:solidFill>
                  <a:srgbClr val="000000"/>
                </a:solidFill>
                <a:latin typeface="Times New Roman"/>
                <a:ea typeface="Times New Roman"/>
                <a:cs typeface="Times New Roman"/>
                <a:sym typeface="Times New Roman"/>
              </a:rPr>
              <a:t> Prof. Sanjay Pal. </a:t>
            </a:r>
            <a:endParaRPr i="0" sz="2200" u="none" cap="none" strike="noStrike">
              <a:solidFill>
                <a:srgbClr val="000000"/>
              </a:solidFill>
              <a:latin typeface="Times New Roman"/>
              <a:ea typeface="Times New Roman"/>
              <a:cs typeface="Times New Roman"/>
              <a:sym typeface="Times New Roman"/>
            </a:endParaRPr>
          </a:p>
        </p:txBody>
      </p:sp>
      <p:sp>
        <p:nvSpPr>
          <p:cNvPr id="3840" name="Google Shape;3840;g1c56fbf3e614e6f8_0"/>
          <p:cNvSpPr txBox="1"/>
          <p:nvPr/>
        </p:nvSpPr>
        <p:spPr>
          <a:xfrm>
            <a:off x="4383696" y="2976450"/>
            <a:ext cx="3574800" cy="214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300"/>
              <a:buFont typeface="Arial"/>
              <a:buNone/>
            </a:pPr>
            <a:r>
              <a:rPr i="0" lang="en" sz="2000" u="sng" cap="none" strike="noStrike">
                <a:solidFill>
                  <a:schemeClr val="dk2"/>
                </a:solidFill>
                <a:latin typeface="Times New Roman"/>
                <a:ea typeface="Times New Roman"/>
                <a:cs typeface="Times New Roman"/>
                <a:sym typeface="Times New Roman"/>
              </a:rPr>
              <a:t>Team Members</a:t>
            </a:r>
            <a:r>
              <a:rPr i="0" lang="en" sz="1700" u="none" cap="none" strike="noStrike">
                <a:solidFill>
                  <a:srgbClr val="000000"/>
                </a:solidFill>
                <a:latin typeface="Times New Roman"/>
                <a:ea typeface="Times New Roman"/>
                <a:cs typeface="Times New Roman"/>
                <a:sym typeface="Times New Roman"/>
              </a:rPr>
              <a:t>:-</a:t>
            </a:r>
            <a:endParaRPr i="0" sz="17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t/>
            </a:r>
            <a:endParaRPr sz="1700">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rPr i="0" lang="en" sz="1700" u="none" cap="none" strike="noStrike">
                <a:solidFill>
                  <a:srgbClr val="000000"/>
                </a:solidFill>
                <a:latin typeface="Times New Roman"/>
                <a:ea typeface="Times New Roman"/>
                <a:cs typeface="Times New Roman"/>
                <a:sym typeface="Times New Roman"/>
              </a:rPr>
              <a:t>Charchit Somankar      (0105CS171034) </a:t>
            </a:r>
            <a:endParaRPr i="0" sz="17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rPr lang="en" sz="1700">
                <a:latin typeface="Times New Roman"/>
                <a:ea typeface="Times New Roman"/>
                <a:cs typeface="Times New Roman"/>
                <a:sym typeface="Times New Roman"/>
              </a:rPr>
              <a:t>I</a:t>
            </a:r>
            <a:r>
              <a:rPr i="0" lang="en" sz="1700" u="none" cap="none" strike="noStrike">
                <a:solidFill>
                  <a:srgbClr val="000000"/>
                </a:solidFill>
                <a:latin typeface="Times New Roman"/>
                <a:ea typeface="Times New Roman"/>
                <a:cs typeface="Times New Roman"/>
                <a:sym typeface="Times New Roman"/>
              </a:rPr>
              <a:t>ram Khan</a:t>
            </a:r>
            <a:r>
              <a:rPr lang="en" sz="1700">
                <a:latin typeface="Times New Roman"/>
                <a:ea typeface="Times New Roman"/>
                <a:cs typeface="Times New Roman"/>
                <a:sym typeface="Times New Roman"/>
              </a:rPr>
              <a:t> (0105CS171044) </a:t>
            </a:r>
            <a:endParaRPr i="0" sz="17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300"/>
              <a:buFont typeface="Arial"/>
              <a:buNone/>
            </a:pPr>
            <a:r>
              <a:rPr i="0" lang="en" sz="1700" u="none" cap="none" strike="noStrike">
                <a:solidFill>
                  <a:srgbClr val="000000"/>
                </a:solidFill>
                <a:latin typeface="Times New Roman"/>
                <a:ea typeface="Times New Roman"/>
                <a:cs typeface="Times New Roman"/>
                <a:sym typeface="Times New Roman"/>
              </a:rPr>
              <a:t>Nairitya Tale</a:t>
            </a:r>
            <a:r>
              <a:rPr lang="en" sz="1700">
                <a:latin typeface="Times New Roman"/>
                <a:ea typeface="Times New Roman"/>
                <a:cs typeface="Times New Roman"/>
                <a:sym typeface="Times New Roman"/>
              </a:rPr>
              <a:t> (0105CS171062) </a:t>
            </a:r>
            <a:endParaRPr i="0" sz="2300" u="none" cap="none" strike="noStrike">
              <a:solidFill>
                <a:srgbClr val="000000"/>
              </a:solidFill>
              <a:latin typeface="Titillium Web"/>
              <a:ea typeface="Titillium Web"/>
              <a:cs typeface="Titillium Web"/>
              <a:sym typeface="Titillium Web"/>
            </a:endParaRPr>
          </a:p>
          <a:p>
            <a:pPr indent="0" lvl="0" marL="0" marR="0" rtl="0" algn="l">
              <a:lnSpc>
                <a:spcPct val="100000"/>
              </a:lnSpc>
              <a:spcBef>
                <a:spcPts val="0"/>
              </a:spcBef>
              <a:spcAft>
                <a:spcPts val="0"/>
              </a:spcAft>
              <a:buClr>
                <a:srgbClr val="000000"/>
              </a:buClr>
              <a:buSzPts val="2300"/>
              <a:buFont typeface="Arial"/>
              <a:buNone/>
            </a:pPr>
            <a:r>
              <a:t/>
            </a:r>
            <a:endParaRPr i="0" sz="2300" u="none" cap="none" strike="noStrike">
              <a:solidFill>
                <a:srgbClr val="000000"/>
              </a:solidFill>
              <a:latin typeface="Titillium Web"/>
              <a:ea typeface="Titillium Web"/>
              <a:cs typeface="Titillium Web"/>
              <a:sym typeface="Titillium Web"/>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1" name="Shape 3901"/>
        <p:cNvGrpSpPr/>
        <p:nvPr/>
      </p:nvGrpSpPr>
      <p:grpSpPr>
        <a:xfrm>
          <a:off x="0" y="0"/>
          <a:ext cx="0" cy="0"/>
          <a:chOff x="0" y="0"/>
          <a:chExt cx="0" cy="0"/>
        </a:xfrm>
      </p:grpSpPr>
      <p:sp>
        <p:nvSpPr>
          <p:cNvPr id="3902" name="Google Shape;3902;g1dc116d96bc3ae8c_16"/>
          <p:cNvSpPr txBox="1"/>
          <p:nvPr>
            <p:ph idx="1" type="body"/>
          </p:nvPr>
        </p:nvSpPr>
        <p:spPr>
          <a:xfrm>
            <a:off x="718300" y="607475"/>
            <a:ext cx="6761100" cy="4106700"/>
          </a:xfrm>
          <a:prstGeom prst="rect">
            <a:avLst/>
          </a:prstGeom>
          <a:noFill/>
          <a:ln>
            <a:noFill/>
          </a:ln>
        </p:spPr>
        <p:txBody>
          <a:bodyPr anchorCtr="0" anchor="t" bIns="91425" lIns="91425" spcFirstLastPara="1" rIns="91425" wrap="square" tIns="91425">
            <a:noAutofit/>
          </a:bodyPr>
          <a:lstStyle/>
          <a:p>
            <a:pPr indent="-349250" lvl="0" marL="457200" rtl="0" algn="l">
              <a:lnSpc>
                <a:spcPct val="100000"/>
              </a:lnSpc>
              <a:spcBef>
                <a:spcPts val="600"/>
              </a:spcBef>
              <a:spcAft>
                <a:spcPts val="0"/>
              </a:spcAft>
              <a:buSzPts val="1900"/>
              <a:buFont typeface="Times New Roman"/>
              <a:buChar char="▪"/>
            </a:pPr>
            <a:r>
              <a:rPr lang="en" sz="1900">
                <a:latin typeface="Times New Roman"/>
                <a:ea typeface="Times New Roman"/>
                <a:cs typeface="Times New Roman"/>
                <a:sym typeface="Times New Roman"/>
              </a:rPr>
              <a:t>Once the algorithm infers that it has detected a facial region , it can apply additional test to validate whether it has detected a face or not.</a:t>
            </a:r>
            <a:endParaRPr sz="1900">
              <a:latin typeface="Times New Roman"/>
              <a:ea typeface="Times New Roman"/>
              <a:cs typeface="Times New Roman"/>
              <a:sym typeface="Times New Roman"/>
            </a:endParaRPr>
          </a:p>
          <a:p>
            <a:pPr indent="0" lvl="0" marL="457200" rtl="0" algn="l">
              <a:lnSpc>
                <a:spcPct val="100000"/>
              </a:lnSpc>
              <a:spcBef>
                <a:spcPts val="600"/>
              </a:spcBef>
              <a:spcAft>
                <a:spcPts val="0"/>
              </a:spcAft>
              <a:buSzPts val="2400"/>
              <a:buNone/>
            </a:pPr>
            <a:r>
              <a:t/>
            </a:r>
            <a:endParaRPr sz="1900">
              <a:latin typeface="Times New Roman"/>
              <a:ea typeface="Times New Roman"/>
              <a:cs typeface="Times New Roman"/>
              <a:sym typeface="Times New Roman"/>
            </a:endParaRPr>
          </a:p>
          <a:p>
            <a:pPr indent="-349250" lvl="0" marL="457200" rtl="0" algn="l">
              <a:lnSpc>
                <a:spcPct val="100000"/>
              </a:lnSpc>
              <a:spcBef>
                <a:spcPts val="600"/>
              </a:spcBef>
              <a:spcAft>
                <a:spcPts val="0"/>
              </a:spcAft>
              <a:buSzPts val="1900"/>
              <a:buFont typeface="Times New Roman"/>
              <a:buChar char="▪"/>
            </a:pPr>
            <a:r>
              <a:rPr lang="en" sz="1900">
                <a:latin typeface="Times New Roman"/>
                <a:ea typeface="Times New Roman"/>
                <a:cs typeface="Times New Roman"/>
                <a:sym typeface="Times New Roman"/>
              </a:rPr>
              <a:t>The method used in this project is Haar-cascade</a:t>
            </a:r>
            <a:endParaRPr sz="1900">
              <a:latin typeface="Times New Roman"/>
              <a:ea typeface="Times New Roman"/>
              <a:cs typeface="Times New Roman"/>
              <a:sym typeface="Times New Roman"/>
            </a:endParaRPr>
          </a:p>
          <a:p>
            <a:pPr indent="0" lvl="0" marL="457200" rtl="0" algn="l">
              <a:lnSpc>
                <a:spcPct val="100000"/>
              </a:lnSpc>
              <a:spcBef>
                <a:spcPts val="600"/>
              </a:spcBef>
              <a:spcAft>
                <a:spcPts val="0"/>
              </a:spcAft>
              <a:buSzPts val="2400"/>
              <a:buNone/>
            </a:pPr>
            <a:r>
              <a:t/>
            </a:r>
            <a:endParaRPr sz="1900">
              <a:latin typeface="Times New Roman"/>
              <a:ea typeface="Times New Roman"/>
              <a:cs typeface="Times New Roman"/>
              <a:sym typeface="Times New Roman"/>
            </a:endParaRPr>
          </a:p>
          <a:p>
            <a:pPr indent="-349250" lvl="0" marL="457200" rtl="0" algn="l">
              <a:lnSpc>
                <a:spcPct val="100000"/>
              </a:lnSpc>
              <a:spcBef>
                <a:spcPts val="600"/>
              </a:spcBef>
              <a:spcAft>
                <a:spcPts val="0"/>
              </a:spcAft>
              <a:buSzPts val="1900"/>
              <a:buFont typeface="Times New Roman"/>
              <a:buChar char="▪"/>
            </a:pPr>
            <a:r>
              <a:rPr lang="en" sz="1900">
                <a:latin typeface="Times New Roman"/>
                <a:ea typeface="Times New Roman"/>
                <a:cs typeface="Times New Roman"/>
                <a:sym typeface="Times New Roman"/>
              </a:rPr>
              <a:t>It requires full view frontal upright face. </a:t>
            </a:r>
            <a:endParaRPr sz="1900">
              <a:latin typeface="Times New Roman"/>
              <a:ea typeface="Times New Roman"/>
              <a:cs typeface="Times New Roman"/>
              <a:sym typeface="Times New Roman"/>
            </a:endParaRPr>
          </a:p>
          <a:p>
            <a:pPr indent="0" lvl="0" marL="457200" rtl="0" algn="l">
              <a:lnSpc>
                <a:spcPct val="100000"/>
              </a:lnSpc>
              <a:spcBef>
                <a:spcPts val="600"/>
              </a:spcBef>
              <a:spcAft>
                <a:spcPts val="0"/>
              </a:spcAft>
              <a:buSzPts val="2400"/>
              <a:buNone/>
            </a:pPr>
            <a:r>
              <a:t/>
            </a:r>
            <a:endParaRPr sz="1900">
              <a:latin typeface="Times New Roman"/>
              <a:ea typeface="Times New Roman"/>
              <a:cs typeface="Times New Roman"/>
              <a:sym typeface="Times New Roman"/>
            </a:endParaRPr>
          </a:p>
          <a:p>
            <a:pPr indent="-349250" lvl="0" marL="457200" rtl="0" algn="l">
              <a:lnSpc>
                <a:spcPct val="100000"/>
              </a:lnSpc>
              <a:spcBef>
                <a:spcPts val="600"/>
              </a:spcBef>
              <a:spcAft>
                <a:spcPts val="0"/>
              </a:spcAft>
              <a:buSzPts val="1900"/>
              <a:buFont typeface="Times New Roman"/>
              <a:buChar char="▪"/>
            </a:pPr>
            <a:r>
              <a:rPr lang="en" sz="1900">
                <a:latin typeface="Times New Roman"/>
                <a:ea typeface="Times New Roman"/>
                <a:cs typeface="Times New Roman"/>
                <a:sym typeface="Times New Roman"/>
              </a:rPr>
              <a:t>It extracts haar features from each image and finds whether a face is present or not. </a:t>
            </a:r>
            <a:endParaRPr sz="1900">
              <a:latin typeface="Times New Roman"/>
              <a:ea typeface="Times New Roman"/>
              <a:cs typeface="Times New Roman"/>
              <a:sym typeface="Times New Roman"/>
            </a:endParaRPr>
          </a:p>
        </p:txBody>
      </p:sp>
      <p:sp>
        <p:nvSpPr>
          <p:cNvPr id="3903" name="Google Shape;3903;g1dc116d96bc3ae8c_16"/>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7" name="Shape 3907"/>
        <p:cNvGrpSpPr/>
        <p:nvPr/>
      </p:nvGrpSpPr>
      <p:grpSpPr>
        <a:xfrm>
          <a:off x="0" y="0"/>
          <a:ext cx="0" cy="0"/>
          <a:chOff x="0" y="0"/>
          <a:chExt cx="0" cy="0"/>
        </a:xfrm>
      </p:grpSpPr>
      <p:sp>
        <p:nvSpPr>
          <p:cNvPr id="3908" name="Google Shape;3908;g1dc116d96bc3ae8c_22"/>
          <p:cNvSpPr txBox="1"/>
          <p:nvPr>
            <p:ph type="title"/>
          </p:nvPr>
        </p:nvSpPr>
        <p:spPr>
          <a:xfrm>
            <a:off x="718300" y="73937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200" u="sng">
                <a:latin typeface="Verdana"/>
                <a:ea typeface="Verdana"/>
                <a:cs typeface="Verdana"/>
                <a:sym typeface="Verdana"/>
              </a:rPr>
              <a:t>Some of it's features:-</a:t>
            </a:r>
            <a:endParaRPr sz="3200" u="sng">
              <a:latin typeface="Verdana"/>
              <a:ea typeface="Verdana"/>
              <a:cs typeface="Verdana"/>
              <a:sym typeface="Verdana"/>
            </a:endParaRPr>
          </a:p>
        </p:txBody>
      </p:sp>
      <p:sp>
        <p:nvSpPr>
          <p:cNvPr id="3909" name="Google Shape;3909;g1dc116d96bc3ae8c_22"/>
          <p:cNvSpPr txBox="1"/>
          <p:nvPr>
            <p:ph idx="1" type="body"/>
          </p:nvPr>
        </p:nvSpPr>
        <p:spPr>
          <a:xfrm>
            <a:off x="718300" y="2133300"/>
            <a:ext cx="6761100" cy="2980500"/>
          </a:xfrm>
          <a:prstGeom prst="rect">
            <a:avLst/>
          </a:prstGeom>
          <a:noFill/>
          <a:ln>
            <a:noFill/>
          </a:ln>
        </p:spPr>
        <p:txBody>
          <a:bodyPr anchorCtr="0" anchor="t" bIns="91425" lIns="91425" spcFirstLastPara="1" rIns="91425" wrap="square" tIns="91425">
            <a:noAutofit/>
          </a:bodyPr>
          <a:lstStyle/>
          <a:p>
            <a:pPr indent="-349250" lvl="0" marL="457200" rtl="0" algn="l">
              <a:lnSpc>
                <a:spcPct val="100000"/>
              </a:lnSpc>
              <a:spcBef>
                <a:spcPts val="600"/>
              </a:spcBef>
              <a:spcAft>
                <a:spcPts val="0"/>
              </a:spcAft>
              <a:buSzPts val="1900"/>
              <a:buFont typeface="Times New Roman"/>
              <a:buChar char="▪"/>
            </a:pPr>
            <a:r>
              <a:rPr lang="en" sz="1900">
                <a:latin typeface="Times New Roman"/>
                <a:ea typeface="Times New Roman"/>
                <a:cs typeface="Times New Roman"/>
                <a:sym typeface="Times New Roman"/>
              </a:rPr>
              <a:t>Robust:- very high detection rate ( high positive rate and very low false positive rate). </a:t>
            </a:r>
            <a:endParaRPr sz="1900">
              <a:latin typeface="Times New Roman"/>
              <a:ea typeface="Times New Roman"/>
              <a:cs typeface="Times New Roman"/>
              <a:sym typeface="Times New Roman"/>
            </a:endParaRPr>
          </a:p>
          <a:p>
            <a:pPr indent="0" lvl="0" marL="457200" rtl="0" algn="l">
              <a:lnSpc>
                <a:spcPct val="100000"/>
              </a:lnSpc>
              <a:spcBef>
                <a:spcPts val="600"/>
              </a:spcBef>
              <a:spcAft>
                <a:spcPts val="0"/>
              </a:spcAft>
              <a:buSzPts val="2400"/>
              <a:buNone/>
            </a:pPr>
            <a:r>
              <a:t/>
            </a:r>
            <a:endParaRPr sz="1900">
              <a:latin typeface="Times New Roman"/>
              <a:ea typeface="Times New Roman"/>
              <a:cs typeface="Times New Roman"/>
              <a:sym typeface="Times New Roman"/>
            </a:endParaRPr>
          </a:p>
          <a:p>
            <a:pPr indent="-349250" lvl="0" marL="457200" rtl="0" algn="l">
              <a:lnSpc>
                <a:spcPct val="100000"/>
              </a:lnSpc>
              <a:spcBef>
                <a:spcPts val="600"/>
              </a:spcBef>
              <a:spcAft>
                <a:spcPts val="0"/>
              </a:spcAft>
              <a:buSzPts val="1900"/>
              <a:buFont typeface="Times New Roman"/>
              <a:buChar char="▪"/>
            </a:pPr>
            <a:r>
              <a:rPr lang="en" sz="1900">
                <a:latin typeface="Times New Roman"/>
                <a:ea typeface="Times New Roman"/>
                <a:cs typeface="Times New Roman"/>
                <a:sym typeface="Times New Roman"/>
              </a:rPr>
              <a:t>Real time:- for practical application atleast 2 frames per second must be processed. </a:t>
            </a:r>
            <a:endParaRPr sz="1900">
              <a:latin typeface="Times New Roman"/>
              <a:ea typeface="Times New Roman"/>
              <a:cs typeface="Times New Roman"/>
              <a:sym typeface="Times New Roman"/>
            </a:endParaRPr>
          </a:p>
        </p:txBody>
      </p:sp>
      <p:sp>
        <p:nvSpPr>
          <p:cNvPr id="3910" name="Google Shape;3910;g1dc116d96bc3ae8c_22"/>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4" name="Shape 3914"/>
        <p:cNvGrpSpPr/>
        <p:nvPr/>
      </p:nvGrpSpPr>
      <p:grpSpPr>
        <a:xfrm>
          <a:off x="0" y="0"/>
          <a:ext cx="0" cy="0"/>
          <a:chOff x="0" y="0"/>
          <a:chExt cx="0" cy="0"/>
        </a:xfrm>
      </p:grpSpPr>
      <p:sp>
        <p:nvSpPr>
          <p:cNvPr id="3915" name="Google Shape;3915;g1c56fbf3e614e6f8_11"/>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200"/>
              <a:buFont typeface="Arial"/>
              <a:buNone/>
            </a:pPr>
            <a:fld id="{00000000-1234-1234-1234-123412341234}" type="slidenum">
              <a:rPr lang="en"/>
              <a:t>‹#›</a:t>
            </a:fld>
            <a:endParaRPr/>
          </a:p>
        </p:txBody>
      </p:sp>
      <p:pic>
        <p:nvPicPr>
          <p:cNvPr id="3916" name="Google Shape;3916;g1c56fbf3e614e6f8_11"/>
          <p:cNvPicPr preferRelativeResize="0"/>
          <p:nvPr/>
        </p:nvPicPr>
        <p:blipFill rotWithShape="1">
          <a:blip r:embed="rId3">
            <a:alphaModFix/>
          </a:blip>
          <a:srcRect b="0" l="0" r="0" t="0"/>
          <a:stretch/>
        </p:blipFill>
        <p:spPr>
          <a:xfrm>
            <a:off x="914406" y="514350"/>
            <a:ext cx="6191250" cy="4114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0" name="Shape 3920"/>
        <p:cNvGrpSpPr/>
        <p:nvPr/>
      </p:nvGrpSpPr>
      <p:grpSpPr>
        <a:xfrm>
          <a:off x="0" y="0"/>
          <a:ext cx="0" cy="0"/>
          <a:chOff x="0" y="0"/>
          <a:chExt cx="0" cy="0"/>
        </a:xfrm>
      </p:grpSpPr>
      <p:sp>
        <p:nvSpPr>
          <p:cNvPr id="3921" name="Google Shape;3921;p9"/>
          <p:cNvSpPr txBox="1"/>
          <p:nvPr>
            <p:ph type="title"/>
          </p:nvPr>
        </p:nvSpPr>
        <p:spPr>
          <a:xfrm>
            <a:off x="834950" y="272500"/>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Project Estimation</a:t>
            </a:r>
            <a:endParaRPr sz="3800" u="sng">
              <a:latin typeface="Verdana"/>
              <a:ea typeface="Verdana"/>
              <a:cs typeface="Verdana"/>
              <a:sym typeface="Verdana"/>
            </a:endParaRPr>
          </a:p>
        </p:txBody>
      </p:sp>
      <p:sp>
        <p:nvSpPr>
          <p:cNvPr id="3922" name="Google Shape;3922;p9"/>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graphicFrame>
        <p:nvGraphicFramePr>
          <p:cNvPr id="3923" name="Google Shape;3923;p9"/>
          <p:cNvGraphicFramePr/>
          <p:nvPr/>
        </p:nvGraphicFramePr>
        <p:xfrm>
          <a:off x="1603275" y="1693631"/>
          <a:ext cx="3000000" cy="3000000"/>
        </p:xfrm>
        <a:graphic>
          <a:graphicData uri="http://schemas.openxmlformats.org/drawingml/2006/table">
            <a:tbl>
              <a:tblPr>
                <a:noFill/>
                <a:tableStyleId>{7F38BE6B-549A-49CC-9FB5-59313B6570C6}</a:tableStyleId>
              </a:tblPr>
              <a:tblGrid>
                <a:gridCol w="1798875"/>
                <a:gridCol w="2184800"/>
                <a:gridCol w="1690450"/>
              </a:tblGrid>
              <a:tr h="428450">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solidFill>
                          <a:srgbClr val="FFFFFF"/>
                        </a:solidFill>
                        <a:latin typeface="Times New Roman"/>
                        <a:ea typeface="Times New Roman"/>
                        <a:cs typeface="Times New Roman"/>
                        <a:sym typeface="Times New Roman"/>
                      </a:endParaRPr>
                    </a:p>
                  </a:txBody>
                  <a:tcPr marT="68575" marB="68575" marR="91425" marL="91425" anchor="ctr">
                    <a:lnL cap="flat" cmpd="sng" w="19050">
                      <a:solidFill>
                        <a:srgbClr val="80BFB7"/>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0B87A1"/>
                      </a:solidFill>
                      <a:prstDash val="solid"/>
                      <a:round/>
                      <a:headEnd len="sm" w="sm" type="none"/>
                      <a:tailEnd len="sm" w="sm" type="none"/>
                    </a:lnB>
                    <a:solidFill>
                      <a:srgbClr val="80BFB7"/>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FFFFFF"/>
                          </a:solidFill>
                          <a:latin typeface="Times New Roman"/>
                          <a:ea typeface="Times New Roman"/>
                          <a:cs typeface="Times New Roman"/>
                          <a:sym typeface="Times New Roman"/>
                        </a:rPr>
                        <a:t>With Average Specs</a:t>
                      </a:r>
                      <a:endParaRPr sz="1300" u="none" cap="none" strike="noStrike">
                        <a:solidFill>
                          <a:srgbClr val="FFFFFF"/>
                        </a:solidFill>
                        <a:latin typeface="Times New Roman"/>
                        <a:ea typeface="Times New Roman"/>
                        <a:cs typeface="Times New Roman"/>
                        <a:sym typeface="Times New Roman"/>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0B87A1"/>
                      </a:solidFill>
                      <a:prstDash val="solid"/>
                      <a:round/>
                      <a:headEnd len="sm" w="sm" type="none"/>
                      <a:tailEnd len="sm" w="sm" type="none"/>
                    </a:lnB>
                    <a:solidFill>
                      <a:srgbClr val="80BFB7"/>
                    </a:solidFill>
                  </a:tcPr>
                </a:tc>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FFFFFF"/>
                          </a:solidFill>
                          <a:latin typeface="Times New Roman"/>
                          <a:ea typeface="Times New Roman"/>
                          <a:cs typeface="Times New Roman"/>
                          <a:sym typeface="Times New Roman"/>
                        </a:rPr>
                        <a:t>With High Specs</a:t>
                      </a:r>
                      <a:endParaRPr sz="1300" u="none" cap="none" strike="noStrike">
                        <a:solidFill>
                          <a:srgbClr val="FFFFFF"/>
                        </a:solidFill>
                        <a:latin typeface="Times New Roman"/>
                        <a:ea typeface="Times New Roman"/>
                        <a:cs typeface="Times New Roman"/>
                        <a:sym typeface="Times New Roman"/>
                      </a:endParaRPr>
                    </a:p>
                  </a:txBody>
                  <a:tcPr marT="68575" marB="68575" marR="91425" marL="91425" anchor="ctr">
                    <a:lnL cap="flat" cmpd="sng" w="9525">
                      <a:solidFill>
                        <a:srgbClr val="80BFB7">
                          <a:alpha val="0"/>
                        </a:srgbClr>
                      </a:solidFill>
                      <a:prstDash val="solid"/>
                      <a:round/>
                      <a:headEnd len="sm" w="sm" type="none"/>
                      <a:tailEnd len="sm" w="sm" type="none"/>
                    </a:lnL>
                    <a:lnR cap="flat" cmpd="sng" w="19050">
                      <a:solidFill>
                        <a:srgbClr val="80BFB7"/>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0B87A1"/>
                      </a:solidFill>
                      <a:prstDash val="solid"/>
                      <a:round/>
                      <a:headEnd len="sm" w="sm" type="none"/>
                      <a:tailEnd len="sm" w="sm" type="none"/>
                    </a:lnB>
                    <a:solidFill>
                      <a:srgbClr val="80BFB7"/>
                    </a:solidFill>
                  </a:tcPr>
                </a:tc>
              </a:tr>
              <a:tr h="623550">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0B87A1"/>
                          </a:solidFill>
                          <a:latin typeface="Times New Roman"/>
                          <a:ea typeface="Times New Roman"/>
                          <a:cs typeface="Times New Roman"/>
                          <a:sym typeface="Times New Roman"/>
                        </a:rPr>
                        <a:t>Laptop/PC</a:t>
                      </a:r>
                      <a:endParaRPr sz="1300" u="none" cap="none" strike="noStrike">
                        <a:solidFill>
                          <a:srgbClr val="0B87A1"/>
                        </a:solidFill>
                        <a:latin typeface="Times New Roman"/>
                        <a:ea typeface="Times New Roman"/>
                        <a:cs typeface="Times New Roman"/>
                        <a:sym typeface="Times New Roman"/>
                      </a:endParaRPr>
                    </a:p>
                  </a:txBody>
                  <a:tcPr marT="68575" marB="68575" marR="91425" marL="91425" anchor="ctr">
                    <a:lnL cap="flat" cmpd="sng" w="19050">
                      <a:solidFill>
                        <a:srgbClr val="80BFB7"/>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rgbClr val="003B55"/>
                          </a:solidFill>
                          <a:latin typeface="Times New Roman"/>
                          <a:ea typeface="Times New Roman"/>
                          <a:cs typeface="Times New Roman"/>
                          <a:sym typeface="Times New Roman"/>
                        </a:rPr>
                        <a:t>28-32K</a:t>
                      </a:r>
                      <a:endParaRPr b="1" sz="1400" u="none" cap="none" strike="noStrike">
                        <a:solidFill>
                          <a:srgbClr val="003B55"/>
                        </a:solidFill>
                        <a:latin typeface="Times New Roman"/>
                        <a:ea typeface="Times New Roman"/>
                        <a:cs typeface="Times New Roman"/>
                        <a:sym typeface="Times New Roman"/>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rgbClr val="003B55"/>
                          </a:solidFill>
                          <a:latin typeface="Times New Roman"/>
                          <a:ea typeface="Times New Roman"/>
                          <a:cs typeface="Times New Roman"/>
                          <a:sym typeface="Times New Roman"/>
                        </a:rPr>
                        <a:t>32K</a:t>
                      </a:r>
                      <a:endParaRPr b="1" sz="1400" u="none" cap="none" strike="noStrike">
                        <a:solidFill>
                          <a:srgbClr val="003B55"/>
                        </a:solidFill>
                        <a:latin typeface="Times New Roman"/>
                        <a:ea typeface="Times New Roman"/>
                        <a:cs typeface="Times New Roman"/>
                        <a:sym typeface="Times New Roman"/>
                      </a:endParaRPr>
                    </a:p>
                  </a:txBody>
                  <a:tcPr marT="68575" marB="68575" marR="91425" marL="91425" anchor="ctr">
                    <a:lnL cap="flat" cmpd="sng" w="9525">
                      <a:solidFill>
                        <a:srgbClr val="80BFB7">
                          <a:alpha val="0"/>
                        </a:srgbClr>
                      </a:solidFill>
                      <a:prstDash val="solid"/>
                      <a:round/>
                      <a:headEnd len="sm" w="sm" type="none"/>
                      <a:tailEnd len="sm" w="sm" type="none"/>
                    </a:lnL>
                    <a:lnR cap="flat" cmpd="sng" w="19050">
                      <a:solidFill>
                        <a:srgbClr val="80BFB7"/>
                      </a:solidFill>
                      <a:prstDash val="solid"/>
                      <a:round/>
                      <a:headEnd len="sm" w="sm" type="none"/>
                      <a:tailEnd len="sm" w="sm" type="none"/>
                    </a:lnR>
                    <a:lnT cap="flat" cmpd="sng" w="9525">
                      <a:solidFill>
                        <a:srgbClr val="0B87A1"/>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r>
              <a:tr h="623550">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0B87A1"/>
                          </a:solidFill>
                          <a:latin typeface="Times New Roman"/>
                          <a:ea typeface="Times New Roman"/>
                          <a:cs typeface="Times New Roman"/>
                          <a:sym typeface="Times New Roman"/>
                        </a:rPr>
                        <a:t>WebCam</a:t>
                      </a:r>
                      <a:endParaRPr sz="1300" u="none" cap="none" strike="noStrike">
                        <a:solidFill>
                          <a:srgbClr val="0B87A1"/>
                        </a:solidFill>
                        <a:latin typeface="Times New Roman"/>
                        <a:ea typeface="Times New Roman"/>
                        <a:cs typeface="Times New Roman"/>
                        <a:sym typeface="Times New Roman"/>
                      </a:endParaRPr>
                    </a:p>
                  </a:txBody>
                  <a:tcPr marT="68575" marB="68575" marR="91425" marL="91425" anchor="ctr">
                    <a:lnL cap="flat" cmpd="sng" w="19050">
                      <a:solidFill>
                        <a:srgbClr val="80BFB7"/>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rgbClr val="003B55"/>
                          </a:solidFill>
                          <a:latin typeface="Times New Roman"/>
                          <a:ea typeface="Times New Roman"/>
                          <a:cs typeface="Times New Roman"/>
                          <a:sym typeface="Times New Roman"/>
                        </a:rPr>
                        <a:t>1K</a:t>
                      </a:r>
                      <a:endParaRPr b="1" sz="1400" u="none" cap="none" strike="noStrike">
                        <a:solidFill>
                          <a:srgbClr val="003B55"/>
                        </a:solidFill>
                        <a:latin typeface="Times New Roman"/>
                        <a:ea typeface="Times New Roman"/>
                        <a:cs typeface="Times New Roman"/>
                        <a:sym typeface="Times New Roman"/>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rgbClr val="003B55"/>
                          </a:solidFill>
                          <a:latin typeface="Times New Roman"/>
                          <a:ea typeface="Times New Roman"/>
                          <a:cs typeface="Times New Roman"/>
                          <a:sym typeface="Times New Roman"/>
                        </a:rPr>
                        <a:t>5K</a:t>
                      </a:r>
                      <a:endParaRPr b="1" sz="1400" u="none" cap="none" strike="noStrike">
                        <a:solidFill>
                          <a:srgbClr val="003B55"/>
                        </a:solidFill>
                        <a:latin typeface="Times New Roman"/>
                        <a:ea typeface="Times New Roman"/>
                        <a:cs typeface="Times New Roman"/>
                        <a:sym typeface="Times New Roman"/>
                      </a:endParaRPr>
                    </a:p>
                  </a:txBody>
                  <a:tcPr marT="68575" marB="68575" marR="91425" marL="91425" anchor="ctr">
                    <a:lnL cap="flat" cmpd="sng" w="9525">
                      <a:solidFill>
                        <a:srgbClr val="80BFB7">
                          <a:alpha val="0"/>
                        </a:srgbClr>
                      </a:solidFill>
                      <a:prstDash val="solid"/>
                      <a:round/>
                      <a:headEnd len="sm" w="sm" type="none"/>
                      <a:tailEnd len="sm" w="sm" type="none"/>
                    </a:lnL>
                    <a:lnR cap="flat" cmpd="sng" w="19050">
                      <a:solidFill>
                        <a:srgbClr val="80BFB7"/>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tcPr>
                </a:tc>
              </a:tr>
              <a:tr h="623550">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0B87A1"/>
                          </a:solidFill>
                          <a:latin typeface="Times New Roman"/>
                          <a:ea typeface="Times New Roman"/>
                          <a:cs typeface="Times New Roman"/>
                          <a:sym typeface="Times New Roman"/>
                        </a:rPr>
                        <a:t>Salary of Developers</a:t>
                      </a:r>
                      <a:endParaRPr sz="1300" u="none" cap="none" strike="noStrike">
                        <a:solidFill>
                          <a:srgbClr val="0B87A1"/>
                        </a:solidFill>
                        <a:latin typeface="Times New Roman"/>
                        <a:ea typeface="Times New Roman"/>
                        <a:cs typeface="Times New Roman"/>
                        <a:sym typeface="Times New Roman"/>
                      </a:endParaRPr>
                    </a:p>
                  </a:txBody>
                  <a:tcPr marT="68575" marB="68575" marR="91425" marL="91425" anchor="ctr">
                    <a:lnL cap="flat" cmpd="sng" w="19050">
                      <a:solidFill>
                        <a:srgbClr val="80BFB7"/>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rgbClr val="003B55"/>
                          </a:solidFill>
                          <a:latin typeface="Times New Roman"/>
                          <a:ea typeface="Times New Roman"/>
                          <a:cs typeface="Times New Roman"/>
                          <a:sym typeface="Times New Roman"/>
                        </a:rPr>
                        <a:t>5K</a:t>
                      </a:r>
                      <a:endParaRPr b="1" sz="1400" u="none" cap="none" strike="noStrike">
                        <a:solidFill>
                          <a:srgbClr val="003B55"/>
                        </a:solidFill>
                        <a:latin typeface="Times New Roman"/>
                        <a:ea typeface="Times New Roman"/>
                        <a:cs typeface="Times New Roman"/>
                        <a:sym typeface="Times New Roman"/>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rgbClr val="003B55"/>
                          </a:solidFill>
                          <a:latin typeface="Times New Roman"/>
                          <a:ea typeface="Times New Roman"/>
                          <a:cs typeface="Times New Roman"/>
                          <a:sym typeface="Times New Roman"/>
                        </a:rPr>
                        <a:t>5K</a:t>
                      </a:r>
                      <a:endParaRPr b="1" sz="1400" u="none" cap="none" strike="noStrike">
                        <a:solidFill>
                          <a:srgbClr val="003B55"/>
                        </a:solidFill>
                        <a:latin typeface="Times New Roman"/>
                        <a:ea typeface="Times New Roman"/>
                        <a:cs typeface="Times New Roman"/>
                        <a:sym typeface="Times New Roman"/>
                      </a:endParaRPr>
                    </a:p>
                  </a:txBody>
                  <a:tcPr marT="68575" marB="68575" marR="91425" marL="91425" anchor="ctr">
                    <a:lnL cap="flat" cmpd="sng" w="9525">
                      <a:solidFill>
                        <a:srgbClr val="80BFB7">
                          <a:alpha val="0"/>
                        </a:srgbClr>
                      </a:solidFill>
                      <a:prstDash val="solid"/>
                      <a:round/>
                      <a:headEnd len="sm" w="sm" type="none"/>
                      <a:tailEnd len="sm" w="sm" type="none"/>
                    </a:lnL>
                    <a:lnR cap="flat" cmpd="sng" w="19050">
                      <a:solidFill>
                        <a:srgbClr val="80BFB7"/>
                      </a:solidFill>
                      <a:prstDash val="solid"/>
                      <a:round/>
                      <a:headEnd len="sm" w="sm" type="none"/>
                      <a:tailEnd len="sm" w="sm" type="none"/>
                    </a:lnR>
                    <a:lnT cap="flat" cmpd="sng" w="9525">
                      <a:solidFill>
                        <a:srgbClr val="80BFB7"/>
                      </a:solidFill>
                      <a:prstDash val="solid"/>
                      <a:round/>
                      <a:headEnd len="sm" w="sm" type="none"/>
                      <a:tailEnd len="sm" w="sm" type="none"/>
                    </a:lnT>
                    <a:lnB cap="flat" cmpd="sng" w="9525">
                      <a:solidFill>
                        <a:srgbClr val="80BFB7"/>
                      </a:solidFill>
                      <a:prstDash val="solid"/>
                      <a:round/>
                      <a:headEnd len="sm" w="sm" type="none"/>
                      <a:tailEnd len="sm" w="sm" type="none"/>
                    </a:lnB>
                    <a:solidFill>
                      <a:srgbClr val="D3EBD5"/>
                    </a:solidFill>
                  </a:tcPr>
                </a:tc>
              </a:tr>
              <a:tr h="623550">
                <a:tc>
                  <a:txBody>
                    <a:bodyPr/>
                    <a:lstStyle/>
                    <a:p>
                      <a:pPr indent="0" lvl="0" marL="0" marR="0" rtl="0" algn="ctr">
                        <a:lnSpc>
                          <a:spcPct val="100000"/>
                        </a:lnSpc>
                        <a:spcBef>
                          <a:spcPts val="0"/>
                        </a:spcBef>
                        <a:spcAft>
                          <a:spcPts val="0"/>
                        </a:spcAft>
                        <a:buClr>
                          <a:srgbClr val="000000"/>
                        </a:buClr>
                        <a:buSzPts val="1300"/>
                        <a:buFont typeface="Arial"/>
                        <a:buNone/>
                      </a:pPr>
                      <a:r>
                        <a:rPr lang="en" sz="1300" u="none" cap="none" strike="noStrike">
                          <a:solidFill>
                            <a:srgbClr val="0B87A1"/>
                          </a:solidFill>
                          <a:latin typeface="Times New Roman"/>
                          <a:ea typeface="Times New Roman"/>
                          <a:cs typeface="Times New Roman"/>
                          <a:sym typeface="Times New Roman"/>
                        </a:rPr>
                        <a:t>Total Cost of Project</a:t>
                      </a:r>
                      <a:endParaRPr sz="1300" u="none" cap="none" strike="noStrike">
                        <a:solidFill>
                          <a:srgbClr val="0B87A1"/>
                        </a:solidFill>
                        <a:latin typeface="Times New Roman"/>
                        <a:ea typeface="Times New Roman"/>
                        <a:cs typeface="Times New Roman"/>
                        <a:sym typeface="Times New Roman"/>
                      </a:endParaRPr>
                    </a:p>
                  </a:txBody>
                  <a:tcPr marT="68575" marB="68575" marR="91425" marL="91425" anchor="ctr">
                    <a:lnL cap="flat" cmpd="sng" w="19050">
                      <a:solidFill>
                        <a:srgbClr val="80BFB7"/>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19050">
                      <a:solidFill>
                        <a:srgbClr val="80BFB7"/>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rgbClr val="003B55"/>
                          </a:solidFill>
                          <a:latin typeface="Times New Roman"/>
                          <a:ea typeface="Times New Roman"/>
                          <a:cs typeface="Times New Roman"/>
                          <a:sym typeface="Times New Roman"/>
                        </a:rPr>
                        <a:t>34-38K</a:t>
                      </a:r>
                      <a:endParaRPr b="1" sz="1400" u="none" cap="none" strike="noStrike">
                        <a:solidFill>
                          <a:srgbClr val="003B55"/>
                        </a:solidFill>
                        <a:latin typeface="Times New Roman"/>
                        <a:ea typeface="Times New Roman"/>
                        <a:cs typeface="Times New Roman"/>
                        <a:sym typeface="Times New Roman"/>
                      </a:endParaRPr>
                    </a:p>
                  </a:txBody>
                  <a:tcPr marT="68575" marB="68575" marR="91425" marL="91425" anchor="ctr">
                    <a:lnL cap="flat" cmpd="sng" w="9525">
                      <a:solidFill>
                        <a:srgbClr val="80BFB7">
                          <a:alpha val="0"/>
                        </a:srgbClr>
                      </a:solidFill>
                      <a:prstDash val="solid"/>
                      <a:round/>
                      <a:headEnd len="sm" w="sm" type="none"/>
                      <a:tailEnd len="sm" w="sm" type="none"/>
                    </a:lnL>
                    <a:lnR cap="flat" cmpd="sng" w="9525">
                      <a:solidFill>
                        <a:srgbClr val="80BFB7">
                          <a:alpha val="0"/>
                        </a:srgbClr>
                      </a:solidFill>
                      <a:prstDash val="solid"/>
                      <a:round/>
                      <a:headEnd len="sm" w="sm" type="none"/>
                      <a:tailEnd len="sm" w="sm" type="none"/>
                    </a:lnR>
                    <a:lnT cap="flat" cmpd="sng" w="9525">
                      <a:solidFill>
                        <a:srgbClr val="80BFB7"/>
                      </a:solidFill>
                      <a:prstDash val="solid"/>
                      <a:round/>
                      <a:headEnd len="sm" w="sm" type="none"/>
                      <a:tailEnd len="sm" w="sm" type="none"/>
                    </a:lnT>
                    <a:lnB cap="flat" cmpd="sng" w="19050">
                      <a:solidFill>
                        <a:srgbClr val="80BFB7"/>
                      </a:solidFill>
                      <a:prstDash val="solid"/>
                      <a:round/>
                      <a:headEnd len="sm" w="sm" type="none"/>
                      <a:tailEnd len="sm" w="sm" type="none"/>
                    </a:lnB>
                    <a:solidFill>
                      <a:schemeClr val="lt1"/>
                    </a:solidFill>
                  </a:tcPr>
                </a:tc>
                <a:tc>
                  <a:txBody>
                    <a:bodyPr/>
                    <a:lstStyle/>
                    <a:p>
                      <a:pPr indent="0" lvl="0" marL="0" marR="0" rtl="0" algn="ctr">
                        <a:lnSpc>
                          <a:spcPct val="100000"/>
                        </a:lnSpc>
                        <a:spcBef>
                          <a:spcPts val="0"/>
                        </a:spcBef>
                        <a:spcAft>
                          <a:spcPts val="0"/>
                        </a:spcAft>
                        <a:buClr>
                          <a:srgbClr val="000000"/>
                        </a:buClr>
                        <a:buSzPts val="1400"/>
                        <a:buFont typeface="Arial"/>
                        <a:buNone/>
                      </a:pPr>
                      <a:r>
                        <a:rPr b="1" lang="en" sz="1400" u="none" cap="none" strike="noStrike">
                          <a:solidFill>
                            <a:srgbClr val="003B55"/>
                          </a:solidFill>
                          <a:latin typeface="Times New Roman"/>
                          <a:ea typeface="Times New Roman"/>
                          <a:cs typeface="Times New Roman"/>
                          <a:sym typeface="Times New Roman"/>
                        </a:rPr>
                        <a:t>42K</a:t>
                      </a:r>
                      <a:endParaRPr b="1" sz="1400" u="none" cap="none" strike="noStrike">
                        <a:solidFill>
                          <a:srgbClr val="003B55"/>
                        </a:solidFill>
                        <a:latin typeface="Times New Roman"/>
                        <a:ea typeface="Times New Roman"/>
                        <a:cs typeface="Times New Roman"/>
                        <a:sym typeface="Times New Roman"/>
                      </a:endParaRPr>
                    </a:p>
                  </a:txBody>
                  <a:tcPr marT="68575" marB="68575" marR="91425" marL="91425" anchor="ctr">
                    <a:lnL cap="flat" cmpd="sng" w="9525">
                      <a:solidFill>
                        <a:srgbClr val="80BFB7">
                          <a:alpha val="0"/>
                        </a:srgbClr>
                      </a:solidFill>
                      <a:prstDash val="solid"/>
                      <a:round/>
                      <a:headEnd len="sm" w="sm" type="none"/>
                      <a:tailEnd len="sm" w="sm" type="none"/>
                    </a:lnL>
                    <a:lnR cap="flat" cmpd="sng" w="19050">
                      <a:solidFill>
                        <a:srgbClr val="80BFB7"/>
                      </a:solidFill>
                      <a:prstDash val="solid"/>
                      <a:round/>
                      <a:headEnd len="sm" w="sm" type="none"/>
                      <a:tailEnd len="sm" w="sm" type="none"/>
                    </a:lnR>
                    <a:lnT cap="flat" cmpd="sng" w="9525">
                      <a:solidFill>
                        <a:srgbClr val="80BFB7"/>
                      </a:solidFill>
                      <a:prstDash val="solid"/>
                      <a:round/>
                      <a:headEnd len="sm" w="sm" type="none"/>
                      <a:tailEnd len="sm" w="sm" type="none"/>
                    </a:lnT>
                    <a:lnB cap="flat" cmpd="sng" w="19050">
                      <a:solidFill>
                        <a:srgbClr val="80BFB7"/>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7" name="Shape 3927"/>
        <p:cNvGrpSpPr/>
        <p:nvPr/>
      </p:nvGrpSpPr>
      <p:grpSpPr>
        <a:xfrm>
          <a:off x="0" y="0"/>
          <a:ext cx="0" cy="0"/>
          <a:chOff x="0" y="0"/>
          <a:chExt cx="0" cy="0"/>
        </a:xfrm>
      </p:grpSpPr>
      <p:sp>
        <p:nvSpPr>
          <p:cNvPr id="3928" name="Google Shape;3928;p10"/>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Use-Cases</a:t>
            </a:r>
            <a:endParaRPr sz="3800" u="sng">
              <a:latin typeface="Verdana"/>
              <a:ea typeface="Verdana"/>
              <a:cs typeface="Verdana"/>
              <a:sym typeface="Verdana"/>
            </a:endParaRPr>
          </a:p>
        </p:txBody>
      </p:sp>
      <p:sp>
        <p:nvSpPr>
          <p:cNvPr id="3929" name="Google Shape;3929;p10"/>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pic>
        <p:nvPicPr>
          <p:cNvPr id="3930" name="Google Shape;3930;p10"/>
          <p:cNvPicPr preferRelativeResize="0"/>
          <p:nvPr/>
        </p:nvPicPr>
        <p:blipFill rotWithShape="1">
          <a:blip r:embed="rId3">
            <a:alphaModFix/>
          </a:blip>
          <a:srcRect b="0" l="0" r="0" t="0"/>
          <a:stretch/>
        </p:blipFill>
        <p:spPr>
          <a:xfrm>
            <a:off x="1162500" y="1221625"/>
            <a:ext cx="3095675" cy="2275900"/>
          </a:xfrm>
          <a:prstGeom prst="rect">
            <a:avLst/>
          </a:prstGeom>
          <a:noFill/>
          <a:ln>
            <a:noFill/>
          </a:ln>
        </p:spPr>
      </p:pic>
      <p:pic>
        <p:nvPicPr>
          <p:cNvPr id="3931" name="Google Shape;3931;p10"/>
          <p:cNvPicPr preferRelativeResize="0"/>
          <p:nvPr/>
        </p:nvPicPr>
        <p:blipFill rotWithShape="1">
          <a:blip r:embed="rId4">
            <a:alphaModFix/>
          </a:blip>
          <a:srcRect b="0" l="0" r="0" t="0"/>
          <a:stretch/>
        </p:blipFill>
        <p:spPr>
          <a:xfrm>
            <a:off x="4390000" y="2915300"/>
            <a:ext cx="3145900" cy="2084300"/>
          </a:xfrm>
          <a:prstGeom prst="rect">
            <a:avLst/>
          </a:prstGeom>
          <a:noFill/>
          <a:ln>
            <a:noFill/>
          </a:ln>
        </p:spPr>
      </p:pic>
      <p:sp>
        <p:nvSpPr>
          <p:cNvPr id="3932" name="Google Shape;3932;p10"/>
          <p:cNvSpPr txBox="1"/>
          <p:nvPr/>
        </p:nvSpPr>
        <p:spPr>
          <a:xfrm>
            <a:off x="4807050" y="1851300"/>
            <a:ext cx="2348700" cy="393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tillium Web Light"/>
              <a:ea typeface="Titillium Web Light"/>
              <a:cs typeface="Titillium Web Light"/>
              <a:sym typeface="Titillium Web Light"/>
            </a:endParaRPr>
          </a:p>
        </p:txBody>
      </p:sp>
      <p:sp>
        <p:nvSpPr>
          <p:cNvPr id="3933" name="Google Shape;3933;p10"/>
          <p:cNvSpPr txBox="1"/>
          <p:nvPr/>
        </p:nvSpPr>
        <p:spPr>
          <a:xfrm>
            <a:off x="4539925" y="1968375"/>
            <a:ext cx="2703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Times New Roman"/>
                <a:ea typeface="Times New Roman"/>
                <a:cs typeface="Times New Roman"/>
                <a:sym typeface="Times New Roman"/>
              </a:rPr>
              <a:t>1.  Face Recognition</a:t>
            </a:r>
            <a:endParaRPr b="0" i="0" sz="2000" u="none" cap="none" strike="noStrike">
              <a:solidFill>
                <a:srgbClr val="000000"/>
              </a:solidFill>
              <a:latin typeface="Times New Roman"/>
              <a:ea typeface="Times New Roman"/>
              <a:cs typeface="Times New Roman"/>
              <a:sym typeface="Times New Roman"/>
            </a:endParaRPr>
          </a:p>
        </p:txBody>
      </p:sp>
      <p:sp>
        <p:nvSpPr>
          <p:cNvPr id="3934" name="Google Shape;3934;p10"/>
          <p:cNvSpPr txBox="1"/>
          <p:nvPr/>
        </p:nvSpPr>
        <p:spPr>
          <a:xfrm>
            <a:off x="1646375" y="3753600"/>
            <a:ext cx="2611800" cy="1108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Times New Roman"/>
                <a:ea typeface="Times New Roman"/>
                <a:cs typeface="Times New Roman"/>
                <a:sym typeface="Times New Roman"/>
              </a:rPr>
              <a:t>2.  Face Matching in </a:t>
            </a:r>
            <a:endParaRPr b="0" i="0" sz="2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Times New Roman"/>
                <a:ea typeface="Times New Roman"/>
                <a:cs typeface="Times New Roman"/>
                <a:sym typeface="Times New Roman"/>
              </a:rPr>
              <a:t>    Surveillance Cams</a:t>
            </a:r>
            <a:endParaRPr b="0" i="0" sz="200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8" name="Shape 3938"/>
        <p:cNvGrpSpPr/>
        <p:nvPr/>
      </p:nvGrpSpPr>
      <p:grpSpPr>
        <a:xfrm>
          <a:off x="0" y="0"/>
          <a:ext cx="0" cy="0"/>
          <a:chOff x="0" y="0"/>
          <a:chExt cx="0" cy="0"/>
        </a:xfrm>
      </p:grpSpPr>
      <p:sp>
        <p:nvSpPr>
          <p:cNvPr id="3939" name="Google Shape;3939;p11"/>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Use-Cases</a:t>
            </a:r>
            <a:endParaRPr sz="3800" u="sng">
              <a:latin typeface="Verdana"/>
              <a:ea typeface="Verdana"/>
              <a:cs typeface="Verdana"/>
              <a:sym typeface="Verdana"/>
            </a:endParaRPr>
          </a:p>
        </p:txBody>
      </p:sp>
      <p:sp>
        <p:nvSpPr>
          <p:cNvPr id="3940" name="Google Shape;3940;p11"/>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3941" name="Google Shape;3941;p11"/>
          <p:cNvSpPr txBox="1"/>
          <p:nvPr/>
        </p:nvSpPr>
        <p:spPr>
          <a:xfrm>
            <a:off x="4807050" y="1851300"/>
            <a:ext cx="2348700" cy="393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Titillium Web Light"/>
              <a:ea typeface="Titillium Web Light"/>
              <a:cs typeface="Titillium Web Light"/>
              <a:sym typeface="Titillium Web Light"/>
            </a:endParaRPr>
          </a:p>
        </p:txBody>
      </p:sp>
      <p:sp>
        <p:nvSpPr>
          <p:cNvPr id="3942" name="Google Shape;3942;p11"/>
          <p:cNvSpPr txBox="1"/>
          <p:nvPr/>
        </p:nvSpPr>
        <p:spPr>
          <a:xfrm>
            <a:off x="4452150" y="2101963"/>
            <a:ext cx="2703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Times New Roman"/>
                <a:ea typeface="Times New Roman"/>
                <a:cs typeface="Times New Roman"/>
                <a:sym typeface="Times New Roman"/>
              </a:rPr>
              <a:t>3.  Face Mask Detection</a:t>
            </a:r>
            <a:endParaRPr b="0" i="0" sz="2000" u="none" cap="none" strike="noStrike">
              <a:solidFill>
                <a:srgbClr val="000000"/>
              </a:solidFill>
              <a:latin typeface="Times New Roman"/>
              <a:ea typeface="Times New Roman"/>
              <a:cs typeface="Times New Roman"/>
              <a:sym typeface="Times New Roman"/>
            </a:endParaRPr>
          </a:p>
        </p:txBody>
      </p:sp>
      <p:sp>
        <p:nvSpPr>
          <p:cNvPr id="3943" name="Google Shape;3943;p11"/>
          <p:cNvSpPr txBox="1"/>
          <p:nvPr/>
        </p:nvSpPr>
        <p:spPr>
          <a:xfrm>
            <a:off x="1814650" y="3746013"/>
            <a:ext cx="22827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000000"/>
                </a:solidFill>
                <a:latin typeface="Times New Roman"/>
                <a:ea typeface="Times New Roman"/>
                <a:cs typeface="Times New Roman"/>
                <a:sym typeface="Times New Roman"/>
              </a:rPr>
              <a:t>4.  Face Filters</a:t>
            </a:r>
            <a:endParaRPr b="0" i="0" sz="2000" u="none" cap="none" strike="noStrike">
              <a:solidFill>
                <a:srgbClr val="000000"/>
              </a:solidFill>
              <a:latin typeface="Times New Roman"/>
              <a:ea typeface="Times New Roman"/>
              <a:cs typeface="Times New Roman"/>
              <a:sym typeface="Times New Roman"/>
            </a:endParaRPr>
          </a:p>
        </p:txBody>
      </p:sp>
      <p:pic>
        <p:nvPicPr>
          <p:cNvPr id="3944" name="Google Shape;3944;p11"/>
          <p:cNvPicPr preferRelativeResize="0"/>
          <p:nvPr/>
        </p:nvPicPr>
        <p:blipFill rotWithShape="1">
          <a:blip r:embed="rId3">
            <a:alphaModFix/>
          </a:blip>
          <a:srcRect b="0" l="0" r="0" t="0"/>
          <a:stretch/>
        </p:blipFill>
        <p:spPr>
          <a:xfrm>
            <a:off x="1117250" y="1364425"/>
            <a:ext cx="3140926" cy="1967670"/>
          </a:xfrm>
          <a:prstGeom prst="rect">
            <a:avLst/>
          </a:prstGeom>
          <a:noFill/>
          <a:ln>
            <a:noFill/>
          </a:ln>
        </p:spPr>
      </p:pic>
      <p:pic>
        <p:nvPicPr>
          <p:cNvPr id="3945" name="Google Shape;3945;p11"/>
          <p:cNvPicPr preferRelativeResize="0"/>
          <p:nvPr/>
        </p:nvPicPr>
        <p:blipFill rotWithShape="1">
          <a:blip r:embed="rId4">
            <a:alphaModFix/>
          </a:blip>
          <a:srcRect b="0" l="0" r="0" t="0"/>
          <a:stretch/>
        </p:blipFill>
        <p:spPr>
          <a:xfrm>
            <a:off x="4274158" y="3058525"/>
            <a:ext cx="3235126" cy="18675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9" name="Shape 3949"/>
        <p:cNvGrpSpPr/>
        <p:nvPr/>
      </p:nvGrpSpPr>
      <p:grpSpPr>
        <a:xfrm>
          <a:off x="0" y="0"/>
          <a:ext cx="0" cy="0"/>
          <a:chOff x="0" y="0"/>
          <a:chExt cx="0" cy="0"/>
        </a:xfrm>
      </p:grpSpPr>
      <p:sp>
        <p:nvSpPr>
          <p:cNvPr id="3950" name="Google Shape;3950;p12"/>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Sequence Diagram</a:t>
            </a:r>
            <a:endParaRPr sz="3800" u="sng">
              <a:latin typeface="Verdana"/>
              <a:ea typeface="Verdana"/>
              <a:cs typeface="Verdana"/>
              <a:sym typeface="Verdana"/>
            </a:endParaRPr>
          </a:p>
        </p:txBody>
      </p:sp>
      <p:sp>
        <p:nvSpPr>
          <p:cNvPr id="3951" name="Google Shape;3951;p12"/>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3952" name="Google Shape;3952;p12"/>
          <p:cNvSpPr txBox="1"/>
          <p:nvPr/>
        </p:nvSpPr>
        <p:spPr>
          <a:xfrm>
            <a:off x="4452150" y="2101963"/>
            <a:ext cx="2703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Times New Roman"/>
              <a:ea typeface="Times New Roman"/>
              <a:cs typeface="Times New Roman"/>
              <a:sym typeface="Times New Roman"/>
            </a:endParaRPr>
          </a:p>
        </p:txBody>
      </p:sp>
      <p:pic>
        <p:nvPicPr>
          <p:cNvPr id="3953" name="Google Shape;3953;p12"/>
          <p:cNvPicPr preferRelativeResize="0"/>
          <p:nvPr/>
        </p:nvPicPr>
        <p:blipFill rotWithShape="1">
          <a:blip r:embed="rId3">
            <a:alphaModFix/>
          </a:blip>
          <a:srcRect b="0" l="0" r="0" t="0"/>
          <a:stretch/>
        </p:blipFill>
        <p:spPr>
          <a:xfrm>
            <a:off x="980250" y="1952250"/>
            <a:ext cx="3139762" cy="2321788"/>
          </a:xfrm>
          <a:prstGeom prst="rect">
            <a:avLst/>
          </a:prstGeom>
          <a:noFill/>
          <a:ln>
            <a:noFill/>
          </a:ln>
        </p:spPr>
      </p:pic>
      <p:pic>
        <p:nvPicPr>
          <p:cNvPr id="3954" name="Google Shape;3954;p12"/>
          <p:cNvPicPr preferRelativeResize="0"/>
          <p:nvPr/>
        </p:nvPicPr>
        <p:blipFill rotWithShape="1">
          <a:blip r:embed="rId4">
            <a:alphaModFix/>
          </a:blip>
          <a:srcRect b="0" l="0" r="0" t="0"/>
          <a:stretch/>
        </p:blipFill>
        <p:spPr>
          <a:xfrm>
            <a:off x="4238788" y="1991088"/>
            <a:ext cx="3130316" cy="224413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8" name="Shape 3958"/>
        <p:cNvGrpSpPr/>
        <p:nvPr/>
      </p:nvGrpSpPr>
      <p:grpSpPr>
        <a:xfrm>
          <a:off x="0" y="0"/>
          <a:ext cx="0" cy="0"/>
          <a:chOff x="0" y="0"/>
          <a:chExt cx="0" cy="0"/>
        </a:xfrm>
      </p:grpSpPr>
      <p:sp>
        <p:nvSpPr>
          <p:cNvPr id="3959" name="Google Shape;3959;p13"/>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Activity Diagram</a:t>
            </a:r>
            <a:endParaRPr sz="3800" u="sng">
              <a:latin typeface="Verdana"/>
              <a:ea typeface="Verdana"/>
              <a:cs typeface="Verdana"/>
              <a:sym typeface="Verdana"/>
            </a:endParaRPr>
          </a:p>
        </p:txBody>
      </p:sp>
      <p:sp>
        <p:nvSpPr>
          <p:cNvPr id="3960" name="Google Shape;3960;p13"/>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3961" name="Google Shape;3961;p13"/>
          <p:cNvSpPr txBox="1"/>
          <p:nvPr/>
        </p:nvSpPr>
        <p:spPr>
          <a:xfrm>
            <a:off x="4452150" y="2101963"/>
            <a:ext cx="2703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Times New Roman"/>
              <a:ea typeface="Times New Roman"/>
              <a:cs typeface="Times New Roman"/>
              <a:sym typeface="Times New Roman"/>
            </a:endParaRPr>
          </a:p>
        </p:txBody>
      </p:sp>
      <p:pic>
        <p:nvPicPr>
          <p:cNvPr id="3962" name="Google Shape;3962;p13"/>
          <p:cNvPicPr preferRelativeResize="0"/>
          <p:nvPr/>
        </p:nvPicPr>
        <p:blipFill rotWithShape="1">
          <a:blip r:embed="rId3">
            <a:alphaModFix/>
          </a:blip>
          <a:srcRect b="0" l="0" r="0" t="0"/>
          <a:stretch/>
        </p:blipFill>
        <p:spPr>
          <a:xfrm>
            <a:off x="2251700" y="1178225"/>
            <a:ext cx="3967426" cy="38645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6" name="Shape 3966"/>
        <p:cNvGrpSpPr/>
        <p:nvPr/>
      </p:nvGrpSpPr>
      <p:grpSpPr>
        <a:xfrm>
          <a:off x="0" y="0"/>
          <a:ext cx="0" cy="0"/>
          <a:chOff x="0" y="0"/>
          <a:chExt cx="0" cy="0"/>
        </a:xfrm>
      </p:grpSpPr>
      <p:sp>
        <p:nvSpPr>
          <p:cNvPr id="3967" name="Google Shape;3967;p14"/>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Component Diagram</a:t>
            </a:r>
            <a:endParaRPr sz="3800" u="sng">
              <a:latin typeface="Verdana"/>
              <a:ea typeface="Verdana"/>
              <a:cs typeface="Verdana"/>
              <a:sym typeface="Verdana"/>
            </a:endParaRPr>
          </a:p>
        </p:txBody>
      </p:sp>
      <p:sp>
        <p:nvSpPr>
          <p:cNvPr id="3968" name="Google Shape;3968;p14"/>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3969" name="Google Shape;3969;p14"/>
          <p:cNvSpPr txBox="1"/>
          <p:nvPr/>
        </p:nvSpPr>
        <p:spPr>
          <a:xfrm>
            <a:off x="4452150" y="2101963"/>
            <a:ext cx="2703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Times New Roman"/>
              <a:ea typeface="Times New Roman"/>
              <a:cs typeface="Times New Roman"/>
              <a:sym typeface="Times New Roman"/>
            </a:endParaRPr>
          </a:p>
        </p:txBody>
      </p:sp>
      <p:pic>
        <p:nvPicPr>
          <p:cNvPr id="3970" name="Google Shape;3970;p14"/>
          <p:cNvPicPr preferRelativeResize="0"/>
          <p:nvPr/>
        </p:nvPicPr>
        <p:blipFill rotWithShape="1">
          <a:blip r:embed="rId3">
            <a:alphaModFix/>
          </a:blip>
          <a:srcRect b="0" l="0" r="0" t="0"/>
          <a:stretch/>
        </p:blipFill>
        <p:spPr>
          <a:xfrm>
            <a:off x="1389300" y="1177375"/>
            <a:ext cx="5934625" cy="38566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4" name="Shape 3974"/>
        <p:cNvGrpSpPr/>
        <p:nvPr/>
      </p:nvGrpSpPr>
      <p:grpSpPr>
        <a:xfrm>
          <a:off x="0" y="0"/>
          <a:ext cx="0" cy="0"/>
          <a:chOff x="0" y="0"/>
          <a:chExt cx="0" cy="0"/>
        </a:xfrm>
      </p:grpSpPr>
      <p:sp>
        <p:nvSpPr>
          <p:cNvPr id="3975" name="Google Shape;3975;p15"/>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Deployment Diagram</a:t>
            </a:r>
            <a:endParaRPr sz="3800" u="sng">
              <a:latin typeface="Verdana"/>
              <a:ea typeface="Verdana"/>
              <a:cs typeface="Verdana"/>
              <a:sym typeface="Verdana"/>
            </a:endParaRPr>
          </a:p>
        </p:txBody>
      </p:sp>
      <p:sp>
        <p:nvSpPr>
          <p:cNvPr id="3976" name="Google Shape;3976;p15"/>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3977" name="Google Shape;3977;p15"/>
          <p:cNvSpPr txBox="1"/>
          <p:nvPr/>
        </p:nvSpPr>
        <p:spPr>
          <a:xfrm>
            <a:off x="4452150" y="2101963"/>
            <a:ext cx="2703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Times New Roman"/>
              <a:ea typeface="Times New Roman"/>
              <a:cs typeface="Times New Roman"/>
              <a:sym typeface="Times New Roman"/>
            </a:endParaRPr>
          </a:p>
        </p:txBody>
      </p:sp>
      <p:pic>
        <p:nvPicPr>
          <p:cNvPr id="3978" name="Google Shape;3978;p15"/>
          <p:cNvPicPr preferRelativeResize="0"/>
          <p:nvPr/>
        </p:nvPicPr>
        <p:blipFill rotWithShape="1">
          <a:blip r:embed="rId3">
            <a:alphaModFix/>
          </a:blip>
          <a:srcRect b="0" l="0" r="0" t="0"/>
          <a:stretch/>
        </p:blipFill>
        <p:spPr>
          <a:xfrm>
            <a:off x="2818450" y="1258699"/>
            <a:ext cx="3507100" cy="38550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4" name="Shape 3844"/>
        <p:cNvGrpSpPr/>
        <p:nvPr/>
      </p:nvGrpSpPr>
      <p:grpSpPr>
        <a:xfrm>
          <a:off x="0" y="0"/>
          <a:ext cx="0" cy="0"/>
          <a:chOff x="0" y="0"/>
          <a:chExt cx="0" cy="0"/>
        </a:xfrm>
      </p:grpSpPr>
      <p:sp>
        <p:nvSpPr>
          <p:cNvPr id="3845" name="Google Shape;3845;p2"/>
          <p:cNvSpPr txBox="1"/>
          <p:nvPr>
            <p:ph type="title"/>
          </p:nvPr>
        </p:nvSpPr>
        <p:spPr>
          <a:xfrm>
            <a:off x="847100" y="459075"/>
            <a:ext cx="6761100" cy="654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Overview</a:t>
            </a:r>
            <a:endParaRPr sz="3800" u="sng">
              <a:latin typeface="Verdana"/>
              <a:ea typeface="Verdana"/>
              <a:cs typeface="Verdana"/>
              <a:sym typeface="Verdana"/>
            </a:endParaRPr>
          </a:p>
        </p:txBody>
      </p:sp>
      <p:sp>
        <p:nvSpPr>
          <p:cNvPr id="3846" name="Google Shape;3846;p2"/>
          <p:cNvSpPr txBox="1"/>
          <p:nvPr>
            <p:ph idx="2" type="body"/>
          </p:nvPr>
        </p:nvSpPr>
        <p:spPr>
          <a:xfrm>
            <a:off x="1935900" y="3058550"/>
            <a:ext cx="5272200" cy="13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lang="en">
                <a:latin typeface="Times New Roman"/>
                <a:ea typeface="Times New Roman"/>
                <a:cs typeface="Times New Roman"/>
                <a:sym typeface="Times New Roman"/>
              </a:rPr>
              <a:t>This is were ML and AI comes in play, that not only does the work of object/face detection and but also enhance the output results.</a:t>
            </a:r>
            <a:endParaRPr>
              <a:latin typeface="Times New Roman"/>
              <a:ea typeface="Times New Roman"/>
              <a:cs typeface="Times New Roman"/>
              <a:sym typeface="Times New Roman"/>
            </a:endParaRPr>
          </a:p>
        </p:txBody>
      </p:sp>
      <p:sp>
        <p:nvSpPr>
          <p:cNvPr id="3847" name="Google Shape;3847;p2"/>
          <p:cNvSpPr txBox="1"/>
          <p:nvPr>
            <p:ph idx="1" type="body"/>
          </p:nvPr>
        </p:nvSpPr>
        <p:spPr>
          <a:xfrm>
            <a:off x="1126575" y="1599450"/>
            <a:ext cx="5600700" cy="13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lang="en">
                <a:latin typeface="Times New Roman"/>
                <a:ea typeface="Times New Roman"/>
                <a:cs typeface="Times New Roman"/>
                <a:sym typeface="Times New Roman"/>
              </a:rPr>
              <a:t>There is drastic change in field of Technology, Specially with development of new sensors and pre-processing models. These gadgets are now accessible to common reach thus, requires to be easy use.</a:t>
            </a:r>
            <a:endParaRPr>
              <a:latin typeface="Times New Roman"/>
              <a:ea typeface="Times New Roman"/>
              <a:cs typeface="Times New Roman"/>
              <a:sym typeface="Times New Roman"/>
            </a:endParaRPr>
          </a:p>
          <a:p>
            <a:pPr indent="0" lvl="0" marL="0" rtl="0" algn="l">
              <a:lnSpc>
                <a:spcPct val="100000"/>
              </a:lnSpc>
              <a:spcBef>
                <a:spcPts val="600"/>
              </a:spcBef>
              <a:spcAft>
                <a:spcPts val="0"/>
              </a:spcAft>
              <a:buSzPts val="1800"/>
              <a:buNone/>
            </a:pPr>
            <a:r>
              <a:t/>
            </a:r>
            <a:endParaRPr>
              <a:latin typeface="Times New Roman"/>
              <a:ea typeface="Times New Roman"/>
              <a:cs typeface="Times New Roman"/>
              <a:sym typeface="Times New Roman"/>
            </a:endParaRPr>
          </a:p>
          <a:p>
            <a:pPr indent="0" lvl="0" marL="0" rtl="0" algn="l">
              <a:lnSpc>
                <a:spcPct val="100000"/>
              </a:lnSpc>
              <a:spcBef>
                <a:spcPts val="600"/>
              </a:spcBef>
              <a:spcAft>
                <a:spcPts val="0"/>
              </a:spcAft>
              <a:buClr>
                <a:schemeClr val="dk1"/>
              </a:buClr>
              <a:buSzPts val="1100"/>
              <a:buFont typeface="Arial"/>
              <a:buNone/>
            </a:pPr>
            <a:r>
              <a:t/>
            </a:r>
            <a:endParaRPr>
              <a:latin typeface="Times New Roman"/>
              <a:ea typeface="Times New Roman"/>
              <a:cs typeface="Times New Roman"/>
              <a:sym typeface="Times New Roman"/>
            </a:endParaRPr>
          </a:p>
        </p:txBody>
      </p:sp>
      <p:sp>
        <p:nvSpPr>
          <p:cNvPr id="3848" name="Google Shape;3848;p2"/>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2" name="Shape 3982"/>
        <p:cNvGrpSpPr/>
        <p:nvPr/>
      </p:nvGrpSpPr>
      <p:grpSpPr>
        <a:xfrm>
          <a:off x="0" y="0"/>
          <a:ext cx="0" cy="0"/>
          <a:chOff x="0" y="0"/>
          <a:chExt cx="0" cy="0"/>
        </a:xfrm>
      </p:grpSpPr>
      <p:sp>
        <p:nvSpPr>
          <p:cNvPr id="3983" name="Google Shape;3983;p16"/>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State Machine Diagram</a:t>
            </a:r>
            <a:endParaRPr sz="3800" u="sng">
              <a:latin typeface="Verdana"/>
              <a:ea typeface="Verdana"/>
              <a:cs typeface="Verdana"/>
              <a:sym typeface="Verdana"/>
            </a:endParaRPr>
          </a:p>
        </p:txBody>
      </p:sp>
      <p:sp>
        <p:nvSpPr>
          <p:cNvPr id="3984" name="Google Shape;3984;p16"/>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3985" name="Google Shape;3985;p16"/>
          <p:cNvSpPr txBox="1"/>
          <p:nvPr/>
        </p:nvSpPr>
        <p:spPr>
          <a:xfrm>
            <a:off x="4452150" y="2101963"/>
            <a:ext cx="2703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Times New Roman"/>
              <a:ea typeface="Times New Roman"/>
              <a:cs typeface="Times New Roman"/>
              <a:sym typeface="Times New Roman"/>
            </a:endParaRPr>
          </a:p>
        </p:txBody>
      </p:sp>
      <p:pic>
        <p:nvPicPr>
          <p:cNvPr id="3986" name="Google Shape;3986;p16"/>
          <p:cNvPicPr preferRelativeResize="0"/>
          <p:nvPr/>
        </p:nvPicPr>
        <p:blipFill rotWithShape="1">
          <a:blip r:embed="rId3">
            <a:alphaModFix/>
          </a:blip>
          <a:srcRect b="0" l="0" r="0" t="0"/>
          <a:stretch/>
        </p:blipFill>
        <p:spPr>
          <a:xfrm>
            <a:off x="2553250" y="1222100"/>
            <a:ext cx="3318825" cy="38411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0" name="Shape 3990"/>
        <p:cNvGrpSpPr/>
        <p:nvPr/>
      </p:nvGrpSpPr>
      <p:grpSpPr>
        <a:xfrm>
          <a:off x="0" y="0"/>
          <a:ext cx="0" cy="0"/>
          <a:chOff x="0" y="0"/>
          <a:chExt cx="0" cy="0"/>
        </a:xfrm>
      </p:grpSpPr>
      <p:sp>
        <p:nvSpPr>
          <p:cNvPr id="3991" name="Google Shape;3991;p17"/>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Data Flow Diagram</a:t>
            </a:r>
            <a:endParaRPr sz="3800" u="sng">
              <a:latin typeface="Verdana"/>
              <a:ea typeface="Verdana"/>
              <a:cs typeface="Verdana"/>
              <a:sym typeface="Verdana"/>
            </a:endParaRPr>
          </a:p>
        </p:txBody>
      </p:sp>
      <p:sp>
        <p:nvSpPr>
          <p:cNvPr id="3992" name="Google Shape;3992;p17"/>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3993" name="Google Shape;3993;p17"/>
          <p:cNvSpPr txBox="1"/>
          <p:nvPr/>
        </p:nvSpPr>
        <p:spPr>
          <a:xfrm>
            <a:off x="4452150" y="2101963"/>
            <a:ext cx="27036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Times New Roman"/>
              <a:ea typeface="Times New Roman"/>
              <a:cs typeface="Times New Roman"/>
              <a:sym typeface="Times New Roman"/>
            </a:endParaRPr>
          </a:p>
        </p:txBody>
      </p:sp>
      <p:pic>
        <p:nvPicPr>
          <p:cNvPr id="3994" name="Google Shape;3994;p17"/>
          <p:cNvPicPr preferRelativeResize="0"/>
          <p:nvPr/>
        </p:nvPicPr>
        <p:blipFill rotWithShape="1">
          <a:blip r:embed="rId3">
            <a:alphaModFix/>
          </a:blip>
          <a:srcRect b="0" l="0" r="0" t="0"/>
          <a:stretch/>
        </p:blipFill>
        <p:spPr>
          <a:xfrm>
            <a:off x="2766275" y="1169400"/>
            <a:ext cx="3022875" cy="38865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8" name="Shape 3998"/>
        <p:cNvGrpSpPr/>
        <p:nvPr/>
      </p:nvGrpSpPr>
      <p:grpSpPr>
        <a:xfrm>
          <a:off x="0" y="0"/>
          <a:ext cx="0" cy="0"/>
          <a:chOff x="0" y="0"/>
          <a:chExt cx="0" cy="0"/>
        </a:xfrm>
      </p:grpSpPr>
      <p:sp>
        <p:nvSpPr>
          <p:cNvPr id="3999" name="Google Shape;3999;p18"/>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Code Snippets</a:t>
            </a:r>
            <a:endParaRPr sz="3800" u="sng">
              <a:latin typeface="Verdana"/>
              <a:ea typeface="Verdana"/>
              <a:cs typeface="Verdana"/>
              <a:sym typeface="Verdana"/>
            </a:endParaRPr>
          </a:p>
        </p:txBody>
      </p:sp>
      <p:sp>
        <p:nvSpPr>
          <p:cNvPr id="4000" name="Google Shape;4000;p18"/>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4001" name="Google Shape;4001;p18"/>
          <p:cNvSpPr txBox="1"/>
          <p:nvPr/>
        </p:nvSpPr>
        <p:spPr>
          <a:xfrm>
            <a:off x="914400" y="1397700"/>
            <a:ext cx="6241500" cy="4617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Importing all Necessary Libraries.</a:t>
            </a:r>
            <a:endParaRPr b="0" i="0" sz="1800" u="none" cap="none" strike="noStrike">
              <a:solidFill>
                <a:schemeClr val="accent5"/>
              </a:solidFill>
              <a:latin typeface="Times New Roman"/>
              <a:ea typeface="Times New Roman"/>
              <a:cs typeface="Times New Roman"/>
              <a:sym typeface="Times New Roman"/>
            </a:endParaRPr>
          </a:p>
        </p:txBody>
      </p:sp>
      <p:pic>
        <p:nvPicPr>
          <p:cNvPr id="4002" name="Google Shape;4002;p18"/>
          <p:cNvPicPr preferRelativeResize="0"/>
          <p:nvPr/>
        </p:nvPicPr>
        <p:blipFill rotWithShape="1">
          <a:blip r:embed="rId3">
            <a:alphaModFix/>
          </a:blip>
          <a:srcRect b="0" l="0" r="0" t="0"/>
          <a:stretch/>
        </p:blipFill>
        <p:spPr>
          <a:xfrm>
            <a:off x="1389300" y="1888100"/>
            <a:ext cx="5922547" cy="1119900"/>
          </a:xfrm>
          <a:prstGeom prst="rect">
            <a:avLst/>
          </a:prstGeom>
          <a:noFill/>
          <a:ln>
            <a:noFill/>
          </a:ln>
        </p:spPr>
      </p:pic>
      <p:pic>
        <p:nvPicPr>
          <p:cNvPr id="4003" name="Google Shape;4003;p18"/>
          <p:cNvPicPr preferRelativeResize="0"/>
          <p:nvPr/>
        </p:nvPicPr>
        <p:blipFill rotWithShape="1">
          <a:blip r:embed="rId4">
            <a:alphaModFix/>
          </a:blip>
          <a:srcRect b="0" l="0" r="0" t="0"/>
          <a:stretch/>
        </p:blipFill>
        <p:spPr>
          <a:xfrm>
            <a:off x="1389300" y="3703500"/>
            <a:ext cx="5922549" cy="1204700"/>
          </a:xfrm>
          <a:prstGeom prst="rect">
            <a:avLst/>
          </a:prstGeom>
          <a:noFill/>
          <a:ln>
            <a:noFill/>
          </a:ln>
        </p:spPr>
      </p:pic>
      <p:sp>
        <p:nvSpPr>
          <p:cNvPr id="4004" name="Google Shape;4004;p18"/>
          <p:cNvSpPr txBox="1"/>
          <p:nvPr/>
        </p:nvSpPr>
        <p:spPr>
          <a:xfrm>
            <a:off x="914400" y="3195550"/>
            <a:ext cx="6397500" cy="4617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Creating and Loading Cascade Classifiers</a:t>
            </a:r>
            <a:endParaRPr b="0" i="0" sz="1800" u="none" cap="none" strike="noStrike">
              <a:solidFill>
                <a:schemeClr val="accent5"/>
              </a:solidFill>
              <a:latin typeface="Times New Roman"/>
              <a:ea typeface="Times New Roman"/>
              <a:cs typeface="Times New Roman"/>
              <a:sym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8" name="Shape 4008"/>
        <p:cNvGrpSpPr/>
        <p:nvPr/>
      </p:nvGrpSpPr>
      <p:grpSpPr>
        <a:xfrm>
          <a:off x="0" y="0"/>
          <a:ext cx="0" cy="0"/>
          <a:chOff x="0" y="0"/>
          <a:chExt cx="0" cy="0"/>
        </a:xfrm>
      </p:grpSpPr>
      <p:sp>
        <p:nvSpPr>
          <p:cNvPr id="4009" name="Google Shape;4009;p19"/>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Code Snippets</a:t>
            </a:r>
            <a:endParaRPr sz="3800" u="sng">
              <a:latin typeface="Verdana"/>
              <a:ea typeface="Verdana"/>
              <a:cs typeface="Verdana"/>
              <a:sym typeface="Verdana"/>
            </a:endParaRPr>
          </a:p>
        </p:txBody>
      </p:sp>
      <p:sp>
        <p:nvSpPr>
          <p:cNvPr id="4010" name="Google Shape;4010;p19"/>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pic>
        <p:nvPicPr>
          <p:cNvPr id="4011" name="Google Shape;4011;p19"/>
          <p:cNvPicPr preferRelativeResize="0"/>
          <p:nvPr/>
        </p:nvPicPr>
        <p:blipFill rotWithShape="1">
          <a:blip r:embed="rId3">
            <a:alphaModFix/>
          </a:blip>
          <a:srcRect b="0" l="0" r="0" t="0"/>
          <a:stretch/>
        </p:blipFill>
        <p:spPr>
          <a:xfrm>
            <a:off x="2019450" y="1581125"/>
            <a:ext cx="4565500" cy="3461801"/>
          </a:xfrm>
          <a:prstGeom prst="rect">
            <a:avLst/>
          </a:prstGeom>
          <a:noFill/>
          <a:ln>
            <a:noFill/>
          </a:ln>
        </p:spPr>
      </p:pic>
      <p:sp>
        <p:nvSpPr>
          <p:cNvPr id="4012" name="Google Shape;4012;p19"/>
          <p:cNvSpPr txBox="1"/>
          <p:nvPr/>
        </p:nvSpPr>
        <p:spPr>
          <a:xfrm>
            <a:off x="914400" y="1119425"/>
            <a:ext cx="6438600" cy="4617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Loop For Detecting and Comparing Face Cascades</a:t>
            </a:r>
            <a:endParaRPr b="0" i="0" sz="1800" u="none" cap="none" strike="noStrike">
              <a:solidFill>
                <a:schemeClr val="accent5"/>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6" name="Shape 4016"/>
        <p:cNvGrpSpPr/>
        <p:nvPr/>
      </p:nvGrpSpPr>
      <p:grpSpPr>
        <a:xfrm>
          <a:off x="0" y="0"/>
          <a:ext cx="0" cy="0"/>
          <a:chOff x="0" y="0"/>
          <a:chExt cx="0" cy="0"/>
        </a:xfrm>
      </p:grpSpPr>
      <p:sp>
        <p:nvSpPr>
          <p:cNvPr id="4017" name="Google Shape;4017;p20"/>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Test Case &amp; Results</a:t>
            </a:r>
            <a:endParaRPr sz="3800" u="sng">
              <a:latin typeface="Verdana"/>
              <a:ea typeface="Verdana"/>
              <a:cs typeface="Verdana"/>
              <a:sym typeface="Verdana"/>
            </a:endParaRPr>
          </a:p>
        </p:txBody>
      </p:sp>
      <p:sp>
        <p:nvSpPr>
          <p:cNvPr id="4018" name="Google Shape;4018;p20"/>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4019" name="Google Shape;4019;p20"/>
          <p:cNvSpPr txBox="1"/>
          <p:nvPr/>
        </p:nvSpPr>
        <p:spPr>
          <a:xfrm>
            <a:off x="914400" y="1786800"/>
            <a:ext cx="6678900" cy="15699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Ran several test case against multiple sample images and this model is able to detect every face in every 8 out of 10 images.</a:t>
            </a:r>
            <a:endParaRPr b="0" i="0" sz="1800" u="none" cap="none" strike="noStrike">
              <a:solidFill>
                <a:schemeClr val="accent5"/>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Also, ran several test against videos and Live camera feeds and this model was able to detect faces almost 92% accuracy. </a:t>
            </a:r>
            <a:endParaRPr b="0" i="0" sz="1800" u="none" cap="none" strike="noStrike">
              <a:solidFill>
                <a:schemeClr val="accent5"/>
              </a:solidFill>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3" name="Shape 4023"/>
        <p:cNvGrpSpPr/>
        <p:nvPr/>
      </p:nvGrpSpPr>
      <p:grpSpPr>
        <a:xfrm>
          <a:off x="0" y="0"/>
          <a:ext cx="0" cy="0"/>
          <a:chOff x="0" y="0"/>
          <a:chExt cx="0" cy="0"/>
        </a:xfrm>
      </p:grpSpPr>
      <p:sp>
        <p:nvSpPr>
          <p:cNvPr id="4024" name="Google Shape;4024;p21"/>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Screenshots</a:t>
            </a:r>
            <a:endParaRPr sz="3800" u="sng">
              <a:latin typeface="Verdana"/>
              <a:ea typeface="Verdana"/>
              <a:cs typeface="Verdana"/>
              <a:sym typeface="Verdana"/>
            </a:endParaRPr>
          </a:p>
        </p:txBody>
      </p:sp>
      <p:sp>
        <p:nvSpPr>
          <p:cNvPr id="4025" name="Google Shape;4025;p21"/>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pic>
        <p:nvPicPr>
          <p:cNvPr id="4026" name="Google Shape;4026;p21"/>
          <p:cNvPicPr preferRelativeResize="0"/>
          <p:nvPr/>
        </p:nvPicPr>
        <p:blipFill rotWithShape="1">
          <a:blip r:embed="rId3">
            <a:alphaModFix/>
          </a:blip>
          <a:srcRect b="0" l="0" r="0" t="0"/>
          <a:stretch/>
        </p:blipFill>
        <p:spPr>
          <a:xfrm>
            <a:off x="1418575" y="1288075"/>
            <a:ext cx="3107181" cy="1968525"/>
          </a:xfrm>
          <a:prstGeom prst="rect">
            <a:avLst/>
          </a:prstGeom>
          <a:noFill/>
          <a:ln>
            <a:noFill/>
          </a:ln>
        </p:spPr>
      </p:pic>
      <p:pic>
        <p:nvPicPr>
          <p:cNvPr id="4027" name="Google Shape;4027;p21"/>
          <p:cNvPicPr preferRelativeResize="0"/>
          <p:nvPr/>
        </p:nvPicPr>
        <p:blipFill rotWithShape="1">
          <a:blip r:embed="rId4">
            <a:alphaModFix/>
          </a:blip>
          <a:srcRect b="0" l="0" r="0" t="0"/>
          <a:stretch/>
        </p:blipFill>
        <p:spPr>
          <a:xfrm>
            <a:off x="4676030" y="3108175"/>
            <a:ext cx="2999070" cy="1968525"/>
          </a:xfrm>
          <a:prstGeom prst="rect">
            <a:avLst/>
          </a:prstGeom>
          <a:noFill/>
          <a:ln>
            <a:noFill/>
          </a:ln>
        </p:spPr>
      </p:pic>
      <p:sp>
        <p:nvSpPr>
          <p:cNvPr id="4028" name="Google Shape;4028;p21"/>
          <p:cNvSpPr txBox="1"/>
          <p:nvPr/>
        </p:nvSpPr>
        <p:spPr>
          <a:xfrm>
            <a:off x="4963713" y="1945600"/>
            <a:ext cx="2423700" cy="492600"/>
          </a:xfrm>
          <a:prstGeom prst="rect">
            <a:avLst/>
          </a:prstGeom>
          <a:noFill/>
          <a:ln>
            <a:noFill/>
          </a:ln>
        </p:spPr>
        <p:txBody>
          <a:bodyPr anchorCtr="0" anchor="t" bIns="91425" lIns="91425" spcFirstLastPara="1" rIns="91425" wrap="square" tIns="91425">
            <a:spAutoFit/>
          </a:bodyPr>
          <a:lstStyle/>
          <a:p>
            <a:pPr indent="-355600" lvl="0" marL="457200" marR="0" rtl="0" algn="l">
              <a:lnSpc>
                <a:spcPct val="100000"/>
              </a:lnSpc>
              <a:spcBef>
                <a:spcPts val="0"/>
              </a:spcBef>
              <a:spcAft>
                <a:spcPts val="0"/>
              </a:spcAft>
              <a:buClr>
                <a:schemeClr val="accent5"/>
              </a:buClr>
              <a:buSzPts val="2000"/>
              <a:buFont typeface="Times New Roman"/>
              <a:buAutoNum type="arabicPeriod"/>
            </a:pPr>
            <a:r>
              <a:rPr b="0" i="0" lang="en" sz="2000" u="none" cap="none" strike="noStrike">
                <a:solidFill>
                  <a:schemeClr val="accent5"/>
                </a:solidFill>
                <a:latin typeface="Times New Roman"/>
                <a:ea typeface="Times New Roman"/>
                <a:cs typeface="Times New Roman"/>
                <a:sym typeface="Times New Roman"/>
              </a:rPr>
              <a:t>Image feed </a:t>
            </a:r>
            <a:endParaRPr b="0" i="0" sz="2000" u="none" cap="none" strike="noStrike">
              <a:solidFill>
                <a:schemeClr val="accent5"/>
              </a:solidFill>
              <a:latin typeface="Times New Roman"/>
              <a:ea typeface="Times New Roman"/>
              <a:cs typeface="Times New Roman"/>
              <a:sym typeface="Times New Roman"/>
            </a:endParaRPr>
          </a:p>
        </p:txBody>
      </p:sp>
      <p:sp>
        <p:nvSpPr>
          <p:cNvPr id="4029" name="Google Shape;4029;p21"/>
          <p:cNvSpPr txBox="1"/>
          <p:nvPr/>
        </p:nvSpPr>
        <p:spPr>
          <a:xfrm>
            <a:off x="1599601" y="3973100"/>
            <a:ext cx="2664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chemeClr val="accent5"/>
                </a:solidFill>
                <a:latin typeface="Times New Roman"/>
                <a:ea typeface="Times New Roman"/>
                <a:cs typeface="Times New Roman"/>
                <a:sym typeface="Times New Roman"/>
              </a:rPr>
              <a:t>2.   Live Webcam Feed</a:t>
            </a:r>
            <a:endParaRPr b="0" i="0" sz="2000" u="none" cap="none" strike="noStrike">
              <a:solidFill>
                <a:schemeClr val="accent5"/>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3" name="Shape 4033"/>
        <p:cNvGrpSpPr/>
        <p:nvPr/>
      </p:nvGrpSpPr>
      <p:grpSpPr>
        <a:xfrm>
          <a:off x="0" y="0"/>
          <a:ext cx="0" cy="0"/>
          <a:chOff x="0" y="0"/>
          <a:chExt cx="0" cy="0"/>
        </a:xfrm>
      </p:grpSpPr>
      <p:sp>
        <p:nvSpPr>
          <p:cNvPr id="4034" name="Google Shape;4034;p22"/>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Screenshots</a:t>
            </a:r>
            <a:endParaRPr sz="3800" u="sng">
              <a:latin typeface="Verdana"/>
              <a:ea typeface="Verdana"/>
              <a:cs typeface="Verdana"/>
              <a:sym typeface="Verdana"/>
            </a:endParaRPr>
          </a:p>
        </p:txBody>
      </p:sp>
      <p:sp>
        <p:nvSpPr>
          <p:cNvPr id="4035" name="Google Shape;4035;p22"/>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4036" name="Google Shape;4036;p22"/>
          <p:cNvSpPr txBox="1"/>
          <p:nvPr/>
        </p:nvSpPr>
        <p:spPr>
          <a:xfrm>
            <a:off x="914400" y="1199875"/>
            <a:ext cx="6460500" cy="492600"/>
          </a:xfrm>
          <a:prstGeom prst="rect">
            <a:avLst/>
          </a:prstGeom>
          <a:noFill/>
          <a:ln>
            <a:noFill/>
          </a:ln>
        </p:spPr>
        <p:txBody>
          <a:bodyPr anchorCtr="0" anchor="t" bIns="91425" lIns="91425" spcFirstLastPara="1" rIns="91425" wrap="square" tIns="91425">
            <a:spAutoFit/>
          </a:bodyPr>
          <a:lstStyle/>
          <a:p>
            <a:pPr indent="0" lvl="0" marL="457200" marR="0" rtl="0" algn="l">
              <a:lnSpc>
                <a:spcPct val="100000"/>
              </a:lnSpc>
              <a:spcBef>
                <a:spcPts val="0"/>
              </a:spcBef>
              <a:spcAft>
                <a:spcPts val="0"/>
              </a:spcAft>
              <a:buClr>
                <a:srgbClr val="000000"/>
              </a:buClr>
              <a:buSzPts val="1800"/>
              <a:buFont typeface="Arial"/>
              <a:buNone/>
            </a:pPr>
            <a:r>
              <a:rPr b="0" i="0" lang="en" sz="1800" u="none" cap="none" strike="noStrike">
                <a:solidFill>
                  <a:schemeClr val="accent5"/>
                </a:solidFill>
                <a:latin typeface="Times New Roman"/>
                <a:ea typeface="Times New Roman"/>
                <a:cs typeface="Times New Roman"/>
                <a:sym typeface="Times New Roman"/>
              </a:rPr>
              <a:t>3.</a:t>
            </a:r>
            <a:r>
              <a:rPr b="0" i="0" lang="en" sz="2000" u="none" cap="none" strike="noStrike">
                <a:solidFill>
                  <a:schemeClr val="dk1"/>
                </a:solidFill>
                <a:latin typeface="Times New Roman"/>
                <a:ea typeface="Times New Roman"/>
                <a:cs typeface="Times New Roman"/>
                <a:sym typeface="Times New Roman"/>
              </a:rPr>
              <a:t>   </a:t>
            </a:r>
            <a:r>
              <a:rPr b="0" i="0" lang="en" sz="1800" u="none" cap="none" strike="noStrike">
                <a:solidFill>
                  <a:schemeClr val="accent5"/>
                </a:solidFill>
                <a:latin typeface="Times New Roman"/>
                <a:ea typeface="Times New Roman"/>
                <a:cs typeface="Times New Roman"/>
                <a:sym typeface="Times New Roman"/>
              </a:rPr>
              <a:t>Image Feed ( Difficult Light Conditions and black faces)</a:t>
            </a:r>
            <a:endParaRPr b="0" i="0" sz="1800" u="none" cap="none" strike="noStrike">
              <a:solidFill>
                <a:schemeClr val="accent5"/>
              </a:solidFill>
              <a:latin typeface="Times New Roman"/>
              <a:ea typeface="Times New Roman"/>
              <a:cs typeface="Times New Roman"/>
              <a:sym typeface="Times New Roman"/>
            </a:endParaRPr>
          </a:p>
        </p:txBody>
      </p:sp>
      <p:pic>
        <p:nvPicPr>
          <p:cNvPr id="4037" name="Google Shape;4037;p22"/>
          <p:cNvPicPr preferRelativeResize="0"/>
          <p:nvPr/>
        </p:nvPicPr>
        <p:blipFill rotWithShape="1">
          <a:blip r:embed="rId3">
            <a:alphaModFix/>
          </a:blip>
          <a:srcRect b="0" l="0" r="0" t="0"/>
          <a:stretch/>
        </p:blipFill>
        <p:spPr>
          <a:xfrm>
            <a:off x="1389300" y="1772925"/>
            <a:ext cx="6146124" cy="32684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1" name="Shape 4041"/>
        <p:cNvGrpSpPr/>
        <p:nvPr/>
      </p:nvGrpSpPr>
      <p:grpSpPr>
        <a:xfrm>
          <a:off x="0" y="0"/>
          <a:ext cx="0" cy="0"/>
          <a:chOff x="0" y="0"/>
          <a:chExt cx="0" cy="0"/>
        </a:xfrm>
      </p:grpSpPr>
      <p:sp>
        <p:nvSpPr>
          <p:cNvPr id="4042" name="Google Shape;4042;p23"/>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Limitations </a:t>
            </a:r>
            <a:endParaRPr sz="3800" u="sng">
              <a:latin typeface="Verdana"/>
              <a:ea typeface="Verdana"/>
              <a:cs typeface="Verdana"/>
              <a:sym typeface="Verdana"/>
            </a:endParaRPr>
          </a:p>
        </p:txBody>
      </p:sp>
      <p:sp>
        <p:nvSpPr>
          <p:cNvPr id="4043" name="Google Shape;4043;p23"/>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4044" name="Google Shape;4044;p23"/>
          <p:cNvSpPr txBox="1"/>
          <p:nvPr/>
        </p:nvSpPr>
        <p:spPr>
          <a:xfrm>
            <a:off x="914400" y="1786800"/>
            <a:ext cx="4953600" cy="24012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Computationally Complex and Slow. </a:t>
            </a:r>
            <a:endParaRPr b="0" i="0" sz="18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800"/>
              <a:buFont typeface="Arial"/>
              <a:buNone/>
            </a:pPr>
            <a:r>
              <a:rPr b="0" i="0" lang="en" sz="1800" u="none" cap="none" strike="noStrike">
                <a:solidFill>
                  <a:schemeClr val="accent5"/>
                </a:solidFill>
                <a:latin typeface="Times New Roman"/>
                <a:ea typeface="Times New Roman"/>
                <a:cs typeface="Times New Roman"/>
                <a:sym typeface="Times New Roman"/>
              </a:rPr>
              <a:t>        </a:t>
            </a:r>
            <a:endParaRPr b="0" i="0" sz="18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Less accurate on Black Faces.</a:t>
            </a:r>
            <a:endParaRPr b="0" i="0" sz="18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800"/>
              <a:buFont typeface="Arial"/>
              <a:buNone/>
            </a:pPr>
            <a:r>
              <a:rPr b="0" i="0" lang="en" sz="1800" u="none" cap="none" strike="noStrike">
                <a:solidFill>
                  <a:schemeClr val="accent5"/>
                </a:solidFill>
                <a:latin typeface="Times New Roman"/>
                <a:ea typeface="Times New Roman"/>
                <a:cs typeface="Times New Roman"/>
                <a:sym typeface="Times New Roman"/>
              </a:rPr>
              <a:t>        </a:t>
            </a:r>
            <a:endParaRPr b="0" i="0" sz="18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Difficulties in unusual lighting conditions.</a:t>
            </a:r>
            <a:endParaRPr b="0" i="0" sz="18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800"/>
              <a:buFont typeface="Arial"/>
              <a:buNone/>
            </a:pPr>
            <a:r>
              <a:rPr b="0" i="0" lang="en" sz="1800" u="none" cap="none" strike="noStrike">
                <a:solidFill>
                  <a:schemeClr val="accent5"/>
                </a:solidFill>
                <a:latin typeface="Times New Roman"/>
                <a:ea typeface="Times New Roman"/>
                <a:cs typeface="Times New Roman"/>
                <a:sym typeface="Times New Roman"/>
              </a:rPr>
              <a:t>        </a:t>
            </a:r>
            <a:endParaRPr b="0" i="0" sz="18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Less robust to Occlusion.</a:t>
            </a:r>
            <a:endParaRPr b="0" i="0" sz="18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accent5"/>
              </a:solidFill>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8" name="Shape 4048"/>
        <p:cNvGrpSpPr/>
        <p:nvPr/>
      </p:nvGrpSpPr>
      <p:grpSpPr>
        <a:xfrm>
          <a:off x="0" y="0"/>
          <a:ext cx="0" cy="0"/>
          <a:chOff x="0" y="0"/>
          <a:chExt cx="0" cy="0"/>
        </a:xfrm>
      </p:grpSpPr>
      <p:sp>
        <p:nvSpPr>
          <p:cNvPr id="4049" name="Google Shape;4049;p24"/>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Future Work</a:t>
            </a:r>
            <a:endParaRPr sz="3800" u="sng">
              <a:latin typeface="Verdana"/>
              <a:ea typeface="Verdana"/>
              <a:cs typeface="Verdana"/>
              <a:sym typeface="Verdana"/>
            </a:endParaRPr>
          </a:p>
        </p:txBody>
      </p:sp>
      <p:sp>
        <p:nvSpPr>
          <p:cNvPr id="4050" name="Google Shape;4050;p24"/>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4051" name="Google Shape;4051;p24"/>
          <p:cNvSpPr txBox="1"/>
          <p:nvPr/>
        </p:nvSpPr>
        <p:spPr>
          <a:xfrm>
            <a:off x="914400" y="1568200"/>
            <a:ext cx="6534000" cy="32325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Improve the accuracy with the Black Faces.</a:t>
            </a:r>
            <a:endParaRPr b="0" i="0" sz="18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800"/>
              <a:buFont typeface="Arial"/>
              <a:buNone/>
            </a:pPr>
            <a:r>
              <a:rPr b="0" i="0" lang="en" sz="1800" u="none" cap="none" strike="noStrike">
                <a:solidFill>
                  <a:schemeClr val="accent5"/>
                </a:solidFill>
                <a:latin typeface="Times New Roman"/>
                <a:ea typeface="Times New Roman"/>
                <a:cs typeface="Times New Roman"/>
                <a:sym typeface="Times New Roman"/>
              </a:rPr>
              <a:t>   </a:t>
            </a:r>
            <a:endParaRPr b="0" i="0" sz="18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Improve the algorithm to work even in difficult lighting conditions.</a:t>
            </a:r>
            <a:endParaRPr b="0" i="0" sz="18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800"/>
              <a:buFont typeface="Arial"/>
              <a:buNone/>
            </a:pPr>
            <a:r>
              <a:rPr b="0" i="0" lang="en" sz="1800" u="none" cap="none" strike="noStrike">
                <a:solidFill>
                  <a:schemeClr val="accent5"/>
                </a:solidFill>
                <a:latin typeface="Times New Roman"/>
                <a:ea typeface="Times New Roman"/>
                <a:cs typeface="Times New Roman"/>
                <a:sym typeface="Times New Roman"/>
              </a:rPr>
              <a:t>   </a:t>
            </a:r>
            <a:endParaRPr b="0" i="0" sz="18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Work on some techniques to reduce accuracy flaw with Occlusions.</a:t>
            </a:r>
            <a:endParaRPr b="0" i="0" sz="18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Implement Emotion Analysis and Face Recognition. </a:t>
            </a:r>
            <a:endParaRPr b="0" i="0" sz="18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accent5"/>
              </a:solidFill>
              <a:latin typeface="Times New Roman"/>
              <a:ea typeface="Times New Roman"/>
              <a:cs typeface="Times New Roman"/>
              <a:sym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5" name="Shape 4055"/>
        <p:cNvGrpSpPr/>
        <p:nvPr/>
      </p:nvGrpSpPr>
      <p:grpSpPr>
        <a:xfrm>
          <a:off x="0" y="0"/>
          <a:ext cx="0" cy="0"/>
          <a:chOff x="0" y="0"/>
          <a:chExt cx="0" cy="0"/>
        </a:xfrm>
      </p:grpSpPr>
      <p:sp>
        <p:nvSpPr>
          <p:cNvPr id="4056" name="Google Shape;4056;p25"/>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Conclusion</a:t>
            </a:r>
            <a:endParaRPr sz="3800" u="sng">
              <a:latin typeface="Verdana"/>
              <a:ea typeface="Verdana"/>
              <a:cs typeface="Verdana"/>
              <a:sym typeface="Verdana"/>
            </a:endParaRPr>
          </a:p>
        </p:txBody>
      </p:sp>
      <p:sp>
        <p:nvSpPr>
          <p:cNvPr id="4057" name="Google Shape;4057;p25"/>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4058" name="Google Shape;4058;p25"/>
          <p:cNvSpPr txBox="1"/>
          <p:nvPr/>
        </p:nvSpPr>
        <p:spPr>
          <a:xfrm>
            <a:off x="914400" y="1764900"/>
            <a:ext cx="5809500" cy="2832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chemeClr val="accent5"/>
              </a:buClr>
              <a:buSzPts val="1400"/>
              <a:buFont typeface="Times New Roman"/>
              <a:buChar char="●"/>
            </a:pPr>
            <a:r>
              <a:rPr b="0" i="0" lang="en" sz="1800" u="none" cap="none" strike="noStrike">
                <a:solidFill>
                  <a:schemeClr val="accent5"/>
                </a:solidFill>
                <a:latin typeface="Times New Roman"/>
                <a:ea typeface="Times New Roman"/>
                <a:cs typeface="Times New Roman"/>
                <a:sym typeface="Times New Roman"/>
              </a:rPr>
              <a:t>Image Processing and Computer Vision is no doubt have grown lot in past few years. Thus it is important to update the Algorithms and ML models.</a:t>
            </a:r>
            <a:endParaRPr b="0" i="0" sz="18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dk1"/>
              </a:buClr>
              <a:buSzPts val="1400"/>
              <a:buFont typeface="Times New Roman"/>
              <a:buChar char="●"/>
            </a:pPr>
            <a:r>
              <a:rPr b="0" i="0" lang="en" sz="1800" u="none" cap="none" strike="noStrike">
                <a:solidFill>
                  <a:schemeClr val="dk1"/>
                </a:solidFill>
                <a:latin typeface="Times New Roman"/>
                <a:ea typeface="Times New Roman"/>
                <a:cs typeface="Times New Roman"/>
                <a:sym typeface="Times New Roman"/>
              </a:rPr>
              <a:t>Haar Cascade is one of the best Algorithm out there but still sometimes lack Accuracy in special conditions.</a:t>
            </a:r>
            <a:endParaRPr b="0" i="0" sz="1800" u="none" cap="none" strike="noStrike">
              <a:solidFill>
                <a:schemeClr val="dk1"/>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dk1"/>
              </a:buClr>
              <a:buSzPts val="1400"/>
              <a:buFont typeface="Times New Roman"/>
              <a:buChar char="●"/>
            </a:pPr>
            <a:r>
              <a:rPr b="0" i="0" lang="en" sz="1800" u="none" cap="none" strike="noStrike">
                <a:solidFill>
                  <a:schemeClr val="dk1"/>
                </a:solidFill>
                <a:latin typeface="Times New Roman"/>
                <a:ea typeface="Times New Roman"/>
                <a:cs typeface="Times New Roman"/>
                <a:sym typeface="Times New Roman"/>
              </a:rPr>
              <a:t>We have tried to modify and implement the Haar Cascade Model to optimise processing and improve accuracy.</a:t>
            </a:r>
            <a:endParaRPr b="0" i="0" sz="1800" u="none" cap="none" strike="noStrike">
              <a:solidFill>
                <a:schemeClr val="accent5"/>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2" name="Shape 3852"/>
        <p:cNvGrpSpPr/>
        <p:nvPr/>
      </p:nvGrpSpPr>
      <p:grpSpPr>
        <a:xfrm>
          <a:off x="0" y="0"/>
          <a:ext cx="0" cy="0"/>
          <a:chOff x="0" y="0"/>
          <a:chExt cx="0" cy="0"/>
        </a:xfrm>
      </p:grpSpPr>
      <p:sp>
        <p:nvSpPr>
          <p:cNvPr id="3853" name="Google Shape;3853;p3"/>
          <p:cNvSpPr txBox="1"/>
          <p:nvPr>
            <p:ph type="ctrTitle"/>
          </p:nvPr>
        </p:nvSpPr>
        <p:spPr>
          <a:xfrm>
            <a:off x="839625" y="339925"/>
            <a:ext cx="5268900" cy="784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 sz="3800" u="sng">
                <a:latin typeface="Verdana"/>
                <a:ea typeface="Verdana"/>
                <a:cs typeface="Verdana"/>
                <a:sym typeface="Verdana"/>
              </a:rPr>
              <a:t>Objective &amp; Scope</a:t>
            </a:r>
            <a:endParaRPr sz="3800" u="sng">
              <a:latin typeface="Verdana"/>
              <a:ea typeface="Verdana"/>
              <a:cs typeface="Verdana"/>
              <a:sym typeface="Verdana"/>
            </a:endParaRPr>
          </a:p>
        </p:txBody>
      </p:sp>
      <p:sp>
        <p:nvSpPr>
          <p:cNvPr id="3854" name="Google Shape;3854;p3"/>
          <p:cNvSpPr txBox="1"/>
          <p:nvPr>
            <p:ph idx="1" type="subTitle"/>
          </p:nvPr>
        </p:nvSpPr>
        <p:spPr>
          <a:xfrm>
            <a:off x="1308825" y="1539712"/>
            <a:ext cx="5447700" cy="308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sz="1800">
                <a:solidFill>
                  <a:schemeClr val="accent5"/>
                </a:solidFill>
                <a:latin typeface="Times New Roman"/>
                <a:ea typeface="Times New Roman"/>
                <a:cs typeface="Times New Roman"/>
                <a:sym typeface="Times New Roman"/>
              </a:rPr>
              <a:t>To Develop a Face Detection Model using HaarCascading.</a:t>
            </a:r>
            <a:endParaRPr sz="1800">
              <a:solidFill>
                <a:schemeClr val="accent5"/>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t/>
            </a:r>
            <a:endParaRPr sz="1600">
              <a:solidFill>
                <a:schemeClr val="accent5"/>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 sz="1800">
                <a:solidFill>
                  <a:schemeClr val="accent5"/>
                </a:solidFill>
                <a:latin typeface="Times New Roman"/>
                <a:ea typeface="Times New Roman"/>
                <a:cs typeface="Times New Roman"/>
                <a:sym typeface="Times New Roman"/>
              </a:rPr>
              <a:t>In This Project we will be Working on - </a:t>
            </a:r>
            <a:endParaRPr sz="1800">
              <a:solidFill>
                <a:schemeClr val="accent5"/>
              </a:solidFill>
              <a:latin typeface="Times New Roman"/>
              <a:ea typeface="Times New Roman"/>
              <a:cs typeface="Times New Roman"/>
              <a:sym typeface="Times New Roman"/>
            </a:endParaRPr>
          </a:p>
          <a:p>
            <a:pPr indent="0" lvl="0" marL="0" rtl="0" algn="l">
              <a:lnSpc>
                <a:spcPct val="100000"/>
              </a:lnSpc>
              <a:spcBef>
                <a:spcPts val="0"/>
              </a:spcBef>
              <a:spcAft>
                <a:spcPts val="0"/>
              </a:spcAft>
              <a:buSzPts val="2400"/>
              <a:buNone/>
            </a:pPr>
            <a:r>
              <a:rPr lang="en" sz="1800">
                <a:solidFill>
                  <a:schemeClr val="accent5"/>
                </a:solidFill>
                <a:latin typeface="Times New Roman"/>
                <a:ea typeface="Times New Roman"/>
                <a:cs typeface="Times New Roman"/>
                <a:sym typeface="Times New Roman"/>
              </a:rPr>
              <a:t>  </a:t>
            </a:r>
            <a:endParaRPr sz="1800">
              <a:solidFill>
                <a:schemeClr val="accent5"/>
              </a:solidFill>
              <a:latin typeface="Times New Roman"/>
              <a:ea typeface="Times New Roman"/>
              <a:cs typeface="Times New Roman"/>
              <a:sym typeface="Times New Roman"/>
            </a:endParaRPr>
          </a:p>
          <a:p>
            <a:pPr indent="-317500" lvl="0" marL="685800" rtl="0" algn="l">
              <a:lnSpc>
                <a:spcPct val="100000"/>
              </a:lnSpc>
              <a:spcBef>
                <a:spcPts val="0"/>
              </a:spcBef>
              <a:spcAft>
                <a:spcPts val="0"/>
              </a:spcAft>
              <a:buClr>
                <a:schemeClr val="accent5"/>
              </a:buClr>
              <a:buSzPts val="1400"/>
              <a:buFont typeface="Times New Roman"/>
              <a:buChar char="●"/>
            </a:pPr>
            <a:r>
              <a:rPr lang="en" sz="1800">
                <a:solidFill>
                  <a:schemeClr val="accent5"/>
                </a:solidFill>
                <a:latin typeface="Times New Roman"/>
                <a:ea typeface="Times New Roman"/>
                <a:cs typeface="Times New Roman"/>
                <a:sym typeface="Times New Roman"/>
              </a:rPr>
              <a:t>HaarCascdes (Viola-Jones Algorithm)</a:t>
            </a:r>
            <a:endParaRPr sz="1800">
              <a:solidFill>
                <a:schemeClr val="accent5"/>
              </a:solidFill>
              <a:latin typeface="Times New Roman"/>
              <a:ea typeface="Times New Roman"/>
              <a:cs typeface="Times New Roman"/>
              <a:sym typeface="Times New Roman"/>
            </a:endParaRPr>
          </a:p>
          <a:p>
            <a:pPr indent="-317500" lvl="0" marL="685800" rtl="0" algn="l">
              <a:lnSpc>
                <a:spcPct val="100000"/>
              </a:lnSpc>
              <a:spcBef>
                <a:spcPts val="0"/>
              </a:spcBef>
              <a:spcAft>
                <a:spcPts val="0"/>
              </a:spcAft>
              <a:buClr>
                <a:schemeClr val="accent5"/>
              </a:buClr>
              <a:buSzPts val="1400"/>
              <a:buFont typeface="Times New Roman"/>
              <a:buChar char="●"/>
            </a:pPr>
            <a:r>
              <a:rPr lang="en" sz="1800">
                <a:solidFill>
                  <a:schemeClr val="accent5"/>
                </a:solidFill>
                <a:latin typeface="Times New Roman"/>
                <a:ea typeface="Times New Roman"/>
                <a:cs typeface="Times New Roman"/>
                <a:sym typeface="Times New Roman"/>
              </a:rPr>
              <a:t>Improving Accuracy</a:t>
            </a:r>
            <a:endParaRPr sz="1800">
              <a:solidFill>
                <a:schemeClr val="accent5"/>
              </a:solidFill>
              <a:latin typeface="Times New Roman"/>
              <a:ea typeface="Times New Roman"/>
              <a:cs typeface="Times New Roman"/>
              <a:sym typeface="Times New Roman"/>
            </a:endParaRPr>
          </a:p>
          <a:p>
            <a:pPr indent="-317500" lvl="0" marL="685800" rtl="0" algn="l">
              <a:lnSpc>
                <a:spcPct val="100000"/>
              </a:lnSpc>
              <a:spcBef>
                <a:spcPts val="0"/>
              </a:spcBef>
              <a:spcAft>
                <a:spcPts val="0"/>
              </a:spcAft>
              <a:buClr>
                <a:schemeClr val="accent5"/>
              </a:buClr>
              <a:buSzPts val="1400"/>
              <a:buFont typeface="Times New Roman"/>
              <a:buChar char="●"/>
            </a:pPr>
            <a:r>
              <a:rPr lang="en" sz="1800">
                <a:solidFill>
                  <a:schemeClr val="accent5"/>
                </a:solidFill>
                <a:latin typeface="Times New Roman"/>
                <a:ea typeface="Times New Roman"/>
                <a:cs typeface="Times New Roman"/>
                <a:sym typeface="Times New Roman"/>
              </a:rPr>
              <a:t>Handling Contrapositives</a:t>
            </a:r>
            <a:endParaRPr sz="1800">
              <a:solidFill>
                <a:schemeClr val="accent5"/>
              </a:solidFill>
              <a:latin typeface="Times New Roman"/>
              <a:ea typeface="Times New Roman"/>
              <a:cs typeface="Times New Roman"/>
              <a:sym typeface="Times New Roman"/>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2" name="Shape 4062"/>
        <p:cNvGrpSpPr/>
        <p:nvPr/>
      </p:nvGrpSpPr>
      <p:grpSpPr>
        <a:xfrm>
          <a:off x="0" y="0"/>
          <a:ext cx="0" cy="0"/>
          <a:chOff x="0" y="0"/>
          <a:chExt cx="0" cy="0"/>
        </a:xfrm>
      </p:grpSpPr>
      <p:sp>
        <p:nvSpPr>
          <p:cNvPr id="4063" name="Google Shape;4063;p26"/>
          <p:cNvSpPr txBox="1"/>
          <p:nvPr>
            <p:ph type="title"/>
          </p:nvPr>
        </p:nvSpPr>
        <p:spPr>
          <a:xfrm>
            <a:off x="832100" y="26202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Bibliography</a:t>
            </a:r>
            <a:endParaRPr sz="3800" u="sng">
              <a:latin typeface="Verdana"/>
              <a:ea typeface="Verdana"/>
              <a:cs typeface="Verdana"/>
              <a:sym typeface="Verdana"/>
            </a:endParaRPr>
          </a:p>
        </p:txBody>
      </p:sp>
      <p:sp>
        <p:nvSpPr>
          <p:cNvPr id="4064" name="Google Shape;4064;p26"/>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4065" name="Google Shape;4065;p26"/>
          <p:cNvSpPr txBox="1"/>
          <p:nvPr/>
        </p:nvSpPr>
        <p:spPr>
          <a:xfrm>
            <a:off x="914400" y="1487700"/>
            <a:ext cx="6761100" cy="32325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chemeClr val="accent5"/>
              </a:buClr>
              <a:buSzPts val="1400"/>
              <a:buFont typeface="Times New Roman"/>
              <a:buChar char="●"/>
            </a:pPr>
            <a:r>
              <a:rPr b="0" i="0" lang="en" sz="1800" u="sng" cap="none" strike="noStrike">
                <a:solidFill>
                  <a:schemeClr val="hlink"/>
                </a:solidFill>
                <a:latin typeface="Times New Roman"/>
                <a:ea typeface="Times New Roman"/>
                <a:cs typeface="Times New Roman"/>
                <a:sym typeface="Times New Roman"/>
                <a:hlinkClick r:id="rId3"/>
              </a:rPr>
              <a:t>https://docs.opencv.org/master/db/d28/tutorial_cascade_classifier.html</a:t>
            </a:r>
            <a:endParaRPr b="0" i="0" sz="1800" u="none" cap="none" strike="noStrike">
              <a:solidFill>
                <a:schemeClr val="accent5"/>
              </a:solidFill>
              <a:latin typeface="Times New Roman"/>
              <a:ea typeface="Times New Roman"/>
              <a:cs typeface="Times New Roman"/>
              <a:sym typeface="Times New Roman"/>
            </a:endParaRPr>
          </a:p>
          <a:p>
            <a:pPr indent="0" lvl="0" marL="9144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accent5"/>
              </a:buClr>
              <a:buSzPts val="1400"/>
              <a:buFont typeface="Times New Roman"/>
              <a:buChar char="●"/>
            </a:pPr>
            <a:r>
              <a:rPr b="0" i="0" lang="en" sz="1800" u="sng" cap="none" strike="noStrike">
                <a:solidFill>
                  <a:schemeClr val="hlink"/>
                </a:solidFill>
                <a:latin typeface="Times New Roman"/>
                <a:ea typeface="Times New Roman"/>
                <a:cs typeface="Times New Roman"/>
                <a:sym typeface="Times New Roman"/>
                <a:hlinkClick r:id="rId4"/>
              </a:rPr>
              <a:t>https://www.superdatascience.com/blogs/opencv-face-detection/</a:t>
            </a:r>
            <a:endParaRPr b="0" i="0" sz="1800" u="none" cap="none" strike="noStrike">
              <a:solidFill>
                <a:schemeClr val="accent5"/>
              </a:solidFill>
              <a:latin typeface="Times New Roman"/>
              <a:ea typeface="Times New Roman"/>
              <a:cs typeface="Times New Roman"/>
              <a:sym typeface="Times New Roman"/>
            </a:endParaRPr>
          </a:p>
          <a:p>
            <a:pPr indent="0" lvl="0" marL="9144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accent5"/>
              </a:buClr>
              <a:buSzPts val="1400"/>
              <a:buFont typeface="Times New Roman"/>
              <a:buChar char="●"/>
            </a:pPr>
            <a:r>
              <a:rPr b="0" i="0" lang="en" sz="1800" u="sng" cap="none" strike="noStrike">
                <a:solidFill>
                  <a:schemeClr val="hlink"/>
                </a:solidFill>
                <a:latin typeface="Times New Roman"/>
                <a:ea typeface="Times New Roman"/>
                <a:cs typeface="Times New Roman"/>
                <a:sym typeface="Times New Roman"/>
                <a:hlinkClick r:id="rId5"/>
              </a:rPr>
              <a:t>https://stackoverflow.com/questions/15482763/face-detection-accuracy-using-opencv-and-python</a:t>
            </a:r>
            <a:endParaRPr b="0" i="0" sz="1800" u="none" cap="none" strike="noStrike">
              <a:solidFill>
                <a:schemeClr val="accent5"/>
              </a:solidFill>
              <a:latin typeface="Times New Roman"/>
              <a:ea typeface="Times New Roman"/>
              <a:cs typeface="Times New Roman"/>
              <a:sym typeface="Times New Roman"/>
            </a:endParaRPr>
          </a:p>
          <a:p>
            <a:pPr indent="0" lvl="0" marL="9144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accent5"/>
              </a:buClr>
              <a:buSzPts val="1400"/>
              <a:buFont typeface="Times New Roman"/>
              <a:buChar char="●"/>
            </a:pPr>
            <a:r>
              <a:rPr b="0" i="0" lang="en" sz="1800" u="sng" cap="none" strike="noStrike">
                <a:solidFill>
                  <a:schemeClr val="hlink"/>
                </a:solidFill>
                <a:latin typeface="Times New Roman"/>
                <a:ea typeface="Times New Roman"/>
                <a:cs typeface="Times New Roman"/>
                <a:sym typeface="Times New Roman"/>
                <a:hlinkClick r:id="rId6"/>
              </a:rPr>
              <a:t>https://towardsdatascience.com/whats-the-difference-between-haar-feature-classifiers-and-convolutional-neural-networks-ce6828343aeb</a:t>
            </a:r>
            <a:r>
              <a:rPr b="0" i="0" lang="en" sz="1800" u="none" cap="none" strike="noStrike">
                <a:solidFill>
                  <a:schemeClr val="accent5"/>
                </a:solidFill>
                <a:latin typeface="Times New Roman"/>
                <a:ea typeface="Times New Roman"/>
                <a:cs typeface="Times New Roman"/>
                <a:sym typeface="Times New Roman"/>
              </a:rPr>
              <a:t> </a:t>
            </a:r>
            <a:endParaRPr b="0" i="0" sz="1800" u="none" cap="none" strike="noStrike">
              <a:solidFill>
                <a:schemeClr val="accent5"/>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8" name="Shape 3858"/>
        <p:cNvGrpSpPr/>
        <p:nvPr/>
      </p:nvGrpSpPr>
      <p:grpSpPr>
        <a:xfrm>
          <a:off x="0" y="0"/>
          <a:ext cx="0" cy="0"/>
          <a:chOff x="0" y="0"/>
          <a:chExt cx="0" cy="0"/>
        </a:xfrm>
      </p:grpSpPr>
      <p:sp>
        <p:nvSpPr>
          <p:cNvPr id="3859" name="Google Shape;3859;p4"/>
          <p:cNvSpPr txBox="1"/>
          <p:nvPr>
            <p:ph type="title"/>
          </p:nvPr>
        </p:nvSpPr>
        <p:spPr>
          <a:xfrm>
            <a:off x="822950" y="24837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Software Requirements</a:t>
            </a:r>
            <a:endParaRPr sz="3800" u="sng">
              <a:latin typeface="Verdana"/>
              <a:ea typeface="Verdana"/>
              <a:cs typeface="Verdana"/>
              <a:sym typeface="Verdana"/>
            </a:endParaRPr>
          </a:p>
        </p:txBody>
      </p:sp>
      <p:sp>
        <p:nvSpPr>
          <p:cNvPr id="3860" name="Google Shape;3860;p4"/>
          <p:cNvSpPr txBox="1"/>
          <p:nvPr>
            <p:ph idx="1" type="body"/>
          </p:nvPr>
        </p:nvSpPr>
        <p:spPr>
          <a:xfrm>
            <a:off x="914400" y="1318800"/>
            <a:ext cx="6819300" cy="34014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600"/>
              </a:spcBef>
              <a:spcAft>
                <a:spcPts val="0"/>
              </a:spcAft>
              <a:buClr>
                <a:schemeClr val="accent5"/>
              </a:buClr>
              <a:buSzPts val="1400"/>
              <a:buFont typeface="Times New Roman"/>
              <a:buChar char="●"/>
            </a:pPr>
            <a:r>
              <a:rPr lang="en" sz="1800">
                <a:solidFill>
                  <a:schemeClr val="accent5"/>
                </a:solidFill>
                <a:latin typeface="Times New Roman"/>
                <a:ea typeface="Times New Roman"/>
                <a:cs typeface="Times New Roman"/>
                <a:sym typeface="Times New Roman"/>
              </a:rPr>
              <a:t>A Laptop/PC with 64-bit architecture and minimum 1GB Graphics card.</a:t>
            </a:r>
            <a:endParaRPr sz="1800">
              <a:solidFill>
                <a:schemeClr val="accent5"/>
              </a:solidFill>
              <a:latin typeface="Times New Roman"/>
              <a:ea typeface="Times New Roman"/>
              <a:cs typeface="Times New Roman"/>
              <a:sym typeface="Times New Roman"/>
            </a:endParaRPr>
          </a:p>
          <a:p>
            <a:pPr indent="0" lvl="0" marL="457200" rtl="0" algn="l">
              <a:lnSpc>
                <a:spcPct val="100000"/>
              </a:lnSpc>
              <a:spcBef>
                <a:spcPts val="600"/>
              </a:spcBef>
              <a:spcAft>
                <a:spcPts val="0"/>
              </a:spcAft>
              <a:buSzPts val="2400"/>
              <a:buNone/>
            </a:pPr>
            <a:r>
              <a:t/>
            </a:r>
            <a:endParaRPr sz="100">
              <a:solidFill>
                <a:schemeClr val="accent5"/>
              </a:solidFill>
              <a:latin typeface="Times New Roman"/>
              <a:ea typeface="Times New Roman"/>
              <a:cs typeface="Times New Roman"/>
              <a:sym typeface="Times New Roman"/>
            </a:endParaRPr>
          </a:p>
          <a:p>
            <a:pPr indent="-317500" lvl="0" marL="457200" rtl="0" algn="l">
              <a:lnSpc>
                <a:spcPct val="100000"/>
              </a:lnSpc>
              <a:spcBef>
                <a:spcPts val="600"/>
              </a:spcBef>
              <a:spcAft>
                <a:spcPts val="0"/>
              </a:spcAft>
              <a:buClr>
                <a:schemeClr val="accent5"/>
              </a:buClr>
              <a:buSzPts val="1400"/>
              <a:buFont typeface="Times New Roman"/>
              <a:buChar char="●"/>
            </a:pPr>
            <a:r>
              <a:rPr lang="en" sz="1800">
                <a:solidFill>
                  <a:schemeClr val="accent5"/>
                </a:solidFill>
                <a:latin typeface="Times New Roman"/>
                <a:ea typeface="Times New Roman"/>
                <a:cs typeface="Times New Roman"/>
                <a:sym typeface="Times New Roman"/>
              </a:rPr>
              <a:t>A Webcam with minimum 1280×720 resolution (higher the better).</a:t>
            </a:r>
            <a:endParaRPr sz="1800">
              <a:solidFill>
                <a:schemeClr val="accent5"/>
              </a:solidFill>
              <a:latin typeface="Times New Roman"/>
              <a:ea typeface="Times New Roman"/>
              <a:cs typeface="Times New Roman"/>
              <a:sym typeface="Times New Roman"/>
            </a:endParaRPr>
          </a:p>
          <a:p>
            <a:pPr indent="0" lvl="0" marL="457200" rtl="0" algn="l">
              <a:lnSpc>
                <a:spcPct val="100000"/>
              </a:lnSpc>
              <a:spcBef>
                <a:spcPts val="600"/>
              </a:spcBef>
              <a:spcAft>
                <a:spcPts val="0"/>
              </a:spcAft>
              <a:buSzPts val="2400"/>
              <a:buNone/>
            </a:pPr>
            <a:r>
              <a:t/>
            </a:r>
            <a:endParaRPr sz="100">
              <a:solidFill>
                <a:schemeClr val="accent5"/>
              </a:solidFill>
              <a:latin typeface="Times New Roman"/>
              <a:ea typeface="Times New Roman"/>
              <a:cs typeface="Times New Roman"/>
              <a:sym typeface="Times New Roman"/>
            </a:endParaRPr>
          </a:p>
          <a:p>
            <a:pPr indent="-317500" lvl="0" marL="457200" rtl="0" algn="l">
              <a:lnSpc>
                <a:spcPct val="100000"/>
              </a:lnSpc>
              <a:spcBef>
                <a:spcPts val="600"/>
              </a:spcBef>
              <a:spcAft>
                <a:spcPts val="0"/>
              </a:spcAft>
              <a:buClr>
                <a:schemeClr val="accent5"/>
              </a:buClr>
              <a:buSzPts val="1400"/>
              <a:buFont typeface="Times New Roman"/>
              <a:buChar char="●"/>
            </a:pPr>
            <a:r>
              <a:rPr lang="en" sz="1800">
                <a:solidFill>
                  <a:schemeClr val="accent5"/>
                </a:solidFill>
                <a:latin typeface="Times New Roman"/>
                <a:ea typeface="Times New Roman"/>
                <a:cs typeface="Times New Roman"/>
                <a:sym typeface="Times New Roman"/>
              </a:rPr>
              <a:t>Python 3.5 or higher installed on the machine.</a:t>
            </a:r>
            <a:endParaRPr sz="1800">
              <a:solidFill>
                <a:schemeClr val="accent5"/>
              </a:solidFill>
              <a:latin typeface="Times New Roman"/>
              <a:ea typeface="Times New Roman"/>
              <a:cs typeface="Times New Roman"/>
              <a:sym typeface="Times New Roman"/>
            </a:endParaRPr>
          </a:p>
          <a:p>
            <a:pPr indent="0" lvl="0" marL="457200" rtl="0" algn="l">
              <a:lnSpc>
                <a:spcPct val="100000"/>
              </a:lnSpc>
              <a:spcBef>
                <a:spcPts val="600"/>
              </a:spcBef>
              <a:spcAft>
                <a:spcPts val="0"/>
              </a:spcAft>
              <a:buSzPts val="2400"/>
              <a:buNone/>
            </a:pPr>
            <a:r>
              <a:t/>
            </a:r>
            <a:endParaRPr sz="100">
              <a:solidFill>
                <a:schemeClr val="accent5"/>
              </a:solidFill>
              <a:latin typeface="Times New Roman"/>
              <a:ea typeface="Times New Roman"/>
              <a:cs typeface="Times New Roman"/>
              <a:sym typeface="Times New Roman"/>
            </a:endParaRPr>
          </a:p>
          <a:p>
            <a:pPr indent="-317500" lvl="0" marL="457200" rtl="0" algn="l">
              <a:lnSpc>
                <a:spcPct val="100000"/>
              </a:lnSpc>
              <a:spcBef>
                <a:spcPts val="600"/>
              </a:spcBef>
              <a:spcAft>
                <a:spcPts val="0"/>
              </a:spcAft>
              <a:buClr>
                <a:schemeClr val="accent5"/>
              </a:buClr>
              <a:buSzPts val="1400"/>
              <a:buFont typeface="Times New Roman"/>
              <a:buChar char="●"/>
            </a:pPr>
            <a:r>
              <a:rPr lang="en" sz="1800">
                <a:solidFill>
                  <a:schemeClr val="accent5"/>
                </a:solidFill>
                <a:latin typeface="Times New Roman"/>
                <a:ea typeface="Times New Roman"/>
                <a:cs typeface="Times New Roman"/>
                <a:sym typeface="Times New Roman"/>
              </a:rPr>
              <a:t>Required Libraries installed -</a:t>
            </a:r>
            <a:endParaRPr sz="1800">
              <a:solidFill>
                <a:schemeClr val="accent5"/>
              </a:solidFill>
              <a:latin typeface="Times New Roman"/>
              <a:ea typeface="Times New Roman"/>
              <a:cs typeface="Times New Roman"/>
              <a:sym typeface="Times New Roman"/>
            </a:endParaRPr>
          </a:p>
          <a:p>
            <a:pPr indent="0" lvl="0" marL="457200" rtl="0" algn="l">
              <a:lnSpc>
                <a:spcPct val="100000"/>
              </a:lnSpc>
              <a:spcBef>
                <a:spcPts val="600"/>
              </a:spcBef>
              <a:spcAft>
                <a:spcPts val="0"/>
              </a:spcAft>
              <a:buSzPts val="2400"/>
              <a:buNone/>
            </a:pPr>
            <a:r>
              <a:t/>
            </a:r>
            <a:endParaRPr sz="100">
              <a:solidFill>
                <a:schemeClr val="accent5"/>
              </a:solidFill>
              <a:latin typeface="Times New Roman"/>
              <a:ea typeface="Times New Roman"/>
              <a:cs typeface="Times New Roman"/>
              <a:sym typeface="Times New Roman"/>
            </a:endParaRPr>
          </a:p>
          <a:p>
            <a:pPr indent="-292100" lvl="2" marL="1371600" rtl="0" algn="l">
              <a:lnSpc>
                <a:spcPct val="100000"/>
              </a:lnSpc>
              <a:spcBef>
                <a:spcPts val="480"/>
              </a:spcBef>
              <a:spcAft>
                <a:spcPts val="0"/>
              </a:spcAft>
              <a:buClr>
                <a:schemeClr val="accent5"/>
              </a:buClr>
              <a:buSzPts val="1000"/>
              <a:buFont typeface="Times New Roman"/>
              <a:buChar char="■"/>
            </a:pPr>
            <a:r>
              <a:rPr lang="en" sz="1700">
                <a:solidFill>
                  <a:schemeClr val="accent5"/>
                </a:solidFill>
                <a:latin typeface="Times New Roman"/>
                <a:ea typeface="Times New Roman"/>
                <a:cs typeface="Times New Roman"/>
                <a:sym typeface="Times New Roman"/>
              </a:rPr>
              <a:t>OpenCV</a:t>
            </a:r>
            <a:endParaRPr sz="1700">
              <a:solidFill>
                <a:schemeClr val="accent5"/>
              </a:solidFill>
              <a:latin typeface="Times New Roman"/>
              <a:ea typeface="Times New Roman"/>
              <a:cs typeface="Times New Roman"/>
              <a:sym typeface="Times New Roman"/>
            </a:endParaRPr>
          </a:p>
          <a:p>
            <a:pPr indent="-292100" lvl="2" marL="1371600" rtl="0" algn="l">
              <a:lnSpc>
                <a:spcPct val="100000"/>
              </a:lnSpc>
              <a:spcBef>
                <a:spcPts val="0"/>
              </a:spcBef>
              <a:spcAft>
                <a:spcPts val="0"/>
              </a:spcAft>
              <a:buClr>
                <a:schemeClr val="accent5"/>
              </a:buClr>
              <a:buSzPts val="1000"/>
              <a:buFont typeface="Times New Roman"/>
              <a:buChar char="■"/>
            </a:pPr>
            <a:r>
              <a:rPr lang="en" sz="1700">
                <a:solidFill>
                  <a:schemeClr val="accent5"/>
                </a:solidFill>
                <a:latin typeface="Times New Roman"/>
                <a:ea typeface="Times New Roman"/>
                <a:cs typeface="Times New Roman"/>
                <a:sym typeface="Times New Roman"/>
              </a:rPr>
              <a:t>Numpy</a:t>
            </a:r>
            <a:endParaRPr sz="1700">
              <a:solidFill>
                <a:schemeClr val="accent5"/>
              </a:solidFill>
              <a:latin typeface="Times New Roman"/>
              <a:ea typeface="Times New Roman"/>
              <a:cs typeface="Times New Roman"/>
              <a:sym typeface="Times New Roman"/>
            </a:endParaRPr>
          </a:p>
          <a:p>
            <a:pPr indent="-292100" lvl="2" marL="1371600" rtl="0" algn="l">
              <a:lnSpc>
                <a:spcPct val="100000"/>
              </a:lnSpc>
              <a:spcBef>
                <a:spcPts val="0"/>
              </a:spcBef>
              <a:spcAft>
                <a:spcPts val="0"/>
              </a:spcAft>
              <a:buClr>
                <a:schemeClr val="accent5"/>
              </a:buClr>
              <a:buSzPts val="1000"/>
              <a:buFont typeface="Times New Roman"/>
              <a:buChar char="■"/>
            </a:pPr>
            <a:r>
              <a:rPr lang="en" sz="1700">
                <a:solidFill>
                  <a:schemeClr val="accent5"/>
                </a:solidFill>
                <a:latin typeface="Times New Roman"/>
                <a:ea typeface="Times New Roman"/>
                <a:cs typeface="Times New Roman"/>
                <a:sym typeface="Times New Roman"/>
              </a:rPr>
              <a:t>Pyfiglet</a:t>
            </a:r>
            <a:endParaRPr sz="1800">
              <a:solidFill>
                <a:schemeClr val="accent5"/>
              </a:solidFill>
              <a:latin typeface="Times New Roman"/>
              <a:ea typeface="Times New Roman"/>
              <a:cs typeface="Times New Roman"/>
              <a:sym typeface="Times New Roman"/>
            </a:endParaRPr>
          </a:p>
        </p:txBody>
      </p:sp>
      <p:sp>
        <p:nvSpPr>
          <p:cNvPr id="3861" name="Google Shape;3861;p4"/>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5" name="Shape 3865"/>
        <p:cNvGrpSpPr/>
        <p:nvPr/>
      </p:nvGrpSpPr>
      <p:grpSpPr>
        <a:xfrm>
          <a:off x="0" y="0"/>
          <a:ext cx="0" cy="0"/>
          <a:chOff x="0" y="0"/>
          <a:chExt cx="0" cy="0"/>
        </a:xfrm>
      </p:grpSpPr>
      <p:sp>
        <p:nvSpPr>
          <p:cNvPr id="3866" name="Google Shape;3866;p5"/>
          <p:cNvSpPr txBox="1"/>
          <p:nvPr>
            <p:ph type="title"/>
          </p:nvPr>
        </p:nvSpPr>
        <p:spPr>
          <a:xfrm>
            <a:off x="822950" y="24837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Feasibility Report</a:t>
            </a:r>
            <a:endParaRPr sz="3800" u="sng">
              <a:latin typeface="Verdana"/>
              <a:ea typeface="Verdana"/>
              <a:cs typeface="Verdana"/>
              <a:sym typeface="Verdana"/>
            </a:endParaRPr>
          </a:p>
        </p:txBody>
      </p:sp>
      <p:sp>
        <p:nvSpPr>
          <p:cNvPr id="3867" name="Google Shape;3867;p5"/>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3868" name="Google Shape;3868;p5"/>
          <p:cNvSpPr txBox="1"/>
          <p:nvPr/>
        </p:nvSpPr>
        <p:spPr>
          <a:xfrm>
            <a:off x="868700" y="1372280"/>
            <a:ext cx="6669600" cy="37443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chemeClr val="accent5"/>
              </a:buClr>
              <a:buSzPts val="1400"/>
              <a:buFont typeface="Times New Roman"/>
              <a:buChar char="●"/>
            </a:pPr>
            <a:r>
              <a:rPr b="0" i="0" lang="en" sz="1500" u="none" cap="none" strike="noStrike">
                <a:solidFill>
                  <a:schemeClr val="accent5"/>
                </a:solidFill>
                <a:latin typeface="Times New Roman"/>
                <a:ea typeface="Times New Roman"/>
                <a:cs typeface="Times New Roman"/>
                <a:sym typeface="Times New Roman"/>
              </a:rPr>
              <a:t>Face Detection is very important in many applications such as security verification and people identification in cash machines and employee attendance systems and many more.</a:t>
            </a:r>
            <a:r>
              <a:rPr b="0" i="0" lang="en" sz="1600" u="none" cap="none" strike="noStrike">
                <a:solidFill>
                  <a:schemeClr val="accent5"/>
                </a:solidFill>
                <a:latin typeface="Times New Roman"/>
                <a:ea typeface="Times New Roman"/>
                <a:cs typeface="Times New Roman"/>
                <a:sym typeface="Times New Roman"/>
              </a:rPr>
              <a:t> </a:t>
            </a:r>
            <a:endParaRPr b="0" i="0" sz="16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600"/>
              <a:buFont typeface="Arial"/>
              <a:buNone/>
            </a:pPr>
            <a:r>
              <a:t/>
            </a:r>
            <a:endParaRPr b="0" i="0" sz="600" u="none" cap="none" strike="noStrike">
              <a:solidFill>
                <a:schemeClr val="accent5"/>
              </a:solidFill>
              <a:latin typeface="Times New Roman"/>
              <a:ea typeface="Times New Roman"/>
              <a:cs typeface="Times New Roman"/>
              <a:sym typeface="Times New Roman"/>
            </a:endParaRPr>
          </a:p>
          <a:p>
            <a:pPr indent="-311150" lvl="0" marL="457200" marR="0" rtl="0" algn="l">
              <a:lnSpc>
                <a:spcPct val="100000"/>
              </a:lnSpc>
              <a:spcBef>
                <a:spcPts val="0"/>
              </a:spcBef>
              <a:spcAft>
                <a:spcPts val="0"/>
              </a:spcAft>
              <a:buClr>
                <a:schemeClr val="accent5"/>
              </a:buClr>
              <a:buSzPts val="1300"/>
              <a:buFont typeface="Times New Roman"/>
              <a:buChar char="●"/>
            </a:pPr>
            <a:r>
              <a:rPr b="0" i="0" lang="en" sz="1500" u="none" cap="none" strike="noStrike">
                <a:solidFill>
                  <a:schemeClr val="accent5"/>
                </a:solidFill>
                <a:latin typeface="Times New Roman"/>
                <a:ea typeface="Times New Roman"/>
                <a:cs typeface="Times New Roman"/>
                <a:sym typeface="Times New Roman"/>
              </a:rPr>
              <a:t>The existing face Detection designs suffer from many environmental problems illumination, background and false positives.</a:t>
            </a:r>
            <a:endParaRPr b="0" i="0" sz="15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600"/>
              <a:buFont typeface="Arial"/>
              <a:buNone/>
            </a:pPr>
            <a:r>
              <a:t/>
            </a:r>
            <a:endParaRPr b="0" i="0" sz="600" u="none" cap="none" strike="noStrike">
              <a:solidFill>
                <a:schemeClr val="accent5"/>
              </a:solidFill>
              <a:latin typeface="Times New Roman"/>
              <a:ea typeface="Times New Roman"/>
              <a:cs typeface="Times New Roman"/>
              <a:sym typeface="Times New Roman"/>
            </a:endParaRPr>
          </a:p>
          <a:p>
            <a:pPr indent="-311150" lvl="0" marL="457200" marR="0" rtl="0" algn="l">
              <a:lnSpc>
                <a:spcPct val="100000"/>
              </a:lnSpc>
              <a:spcBef>
                <a:spcPts val="0"/>
              </a:spcBef>
              <a:spcAft>
                <a:spcPts val="0"/>
              </a:spcAft>
              <a:buClr>
                <a:schemeClr val="accent5"/>
              </a:buClr>
              <a:buSzPts val="1300"/>
              <a:buFont typeface="Times New Roman"/>
              <a:buChar char="●"/>
            </a:pPr>
            <a:r>
              <a:rPr b="0" i="0" lang="en" sz="1500" u="none" cap="none" strike="noStrike">
                <a:solidFill>
                  <a:schemeClr val="accent5"/>
                </a:solidFill>
                <a:latin typeface="Times New Roman"/>
                <a:ea typeface="Times New Roman"/>
                <a:cs typeface="Times New Roman"/>
                <a:sym typeface="Times New Roman"/>
              </a:rPr>
              <a:t>Some researches has outlined the necessity for a pre-processing stage, to make use of valid facial images which are unadulterated with the use of make-up, wigs, facial hair or glasses. Which reduced problems related to noisy images.</a:t>
            </a:r>
            <a:endParaRPr b="0" i="0" sz="1500" u="none" cap="none" strike="noStrike">
              <a:solidFill>
                <a:schemeClr val="accent5"/>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Clr>
                <a:srgbClr val="000000"/>
              </a:buClr>
              <a:buSzPts val="600"/>
              <a:buFont typeface="Arial"/>
              <a:buNone/>
            </a:pPr>
            <a:r>
              <a:t/>
            </a:r>
            <a:endParaRPr b="0" i="0" sz="600" u="none" cap="none" strike="noStrike">
              <a:solidFill>
                <a:schemeClr val="accent5"/>
              </a:solidFill>
              <a:latin typeface="Times New Roman"/>
              <a:ea typeface="Times New Roman"/>
              <a:cs typeface="Times New Roman"/>
              <a:sym typeface="Times New Roman"/>
            </a:endParaRPr>
          </a:p>
          <a:p>
            <a:pPr indent="-317500" lvl="0" marL="457200" marR="0" rtl="0" algn="l">
              <a:lnSpc>
                <a:spcPct val="100000"/>
              </a:lnSpc>
              <a:spcBef>
                <a:spcPts val="0"/>
              </a:spcBef>
              <a:spcAft>
                <a:spcPts val="0"/>
              </a:spcAft>
              <a:buClr>
                <a:schemeClr val="accent5"/>
              </a:buClr>
              <a:buSzPts val="1400"/>
              <a:buFont typeface="Times New Roman"/>
              <a:buChar char="●"/>
            </a:pPr>
            <a:r>
              <a:rPr b="0" i="0" lang="en" sz="1500" u="none" cap="none" strike="noStrike">
                <a:solidFill>
                  <a:schemeClr val="accent5"/>
                </a:solidFill>
                <a:latin typeface="Times New Roman"/>
                <a:ea typeface="Times New Roman"/>
                <a:cs typeface="Times New Roman"/>
                <a:sym typeface="Times New Roman"/>
              </a:rPr>
              <a:t>Other Researches has focused on improving the feature extraction or classification techniques which proved to have made a great impact in decision making and reducing False positive</a:t>
            </a:r>
            <a:r>
              <a:rPr b="0" i="0" lang="en" sz="1600" u="none" cap="none" strike="noStrike">
                <a:solidFill>
                  <a:schemeClr val="accent5"/>
                </a:solidFill>
                <a:latin typeface="Times New Roman"/>
                <a:ea typeface="Times New Roman"/>
                <a:cs typeface="Times New Roman"/>
                <a:sym typeface="Times New Roman"/>
              </a:rPr>
              <a:t>.</a:t>
            </a:r>
            <a:endParaRPr b="0" i="0" sz="1600" u="none" cap="none" strike="noStrike">
              <a:solidFill>
                <a:schemeClr val="accent5"/>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2" name="Shape 3872"/>
        <p:cNvGrpSpPr/>
        <p:nvPr/>
      </p:nvGrpSpPr>
      <p:grpSpPr>
        <a:xfrm>
          <a:off x="0" y="0"/>
          <a:ext cx="0" cy="0"/>
          <a:chOff x="0" y="0"/>
          <a:chExt cx="0" cy="0"/>
        </a:xfrm>
      </p:grpSpPr>
      <p:sp>
        <p:nvSpPr>
          <p:cNvPr id="3873" name="Google Shape;3873;p6"/>
          <p:cNvSpPr txBox="1"/>
          <p:nvPr>
            <p:ph idx="1" type="body"/>
          </p:nvPr>
        </p:nvSpPr>
        <p:spPr>
          <a:xfrm>
            <a:off x="914400" y="2001475"/>
            <a:ext cx="6818100" cy="24516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600"/>
              </a:spcBef>
              <a:spcAft>
                <a:spcPts val="0"/>
              </a:spcAft>
              <a:buClr>
                <a:schemeClr val="accent5"/>
              </a:buClr>
              <a:buSzPts val="1400"/>
              <a:buFont typeface="Times New Roman"/>
              <a:buChar char="●"/>
            </a:pPr>
            <a:r>
              <a:rPr lang="en">
                <a:solidFill>
                  <a:schemeClr val="accent5"/>
                </a:solidFill>
                <a:latin typeface="Times New Roman"/>
                <a:ea typeface="Times New Roman"/>
                <a:cs typeface="Times New Roman"/>
                <a:sym typeface="Times New Roman"/>
              </a:rPr>
              <a:t>With the increase in new technologies, mainly in field of imagery and photography. It is important that the software which handle all the processing of image/video feed be constantly upgraded too.</a:t>
            </a:r>
            <a:endParaRPr>
              <a:solidFill>
                <a:schemeClr val="accent5"/>
              </a:solidFill>
              <a:latin typeface="Times New Roman"/>
              <a:ea typeface="Times New Roman"/>
              <a:cs typeface="Times New Roman"/>
              <a:sym typeface="Times New Roman"/>
            </a:endParaRPr>
          </a:p>
          <a:p>
            <a:pPr indent="0" lvl="0" marL="457200" rtl="0" algn="l">
              <a:lnSpc>
                <a:spcPct val="100000"/>
              </a:lnSpc>
              <a:spcBef>
                <a:spcPts val="600"/>
              </a:spcBef>
              <a:spcAft>
                <a:spcPts val="0"/>
              </a:spcAft>
              <a:buSzPts val="1800"/>
              <a:buNone/>
            </a:pPr>
            <a:r>
              <a:t/>
            </a:r>
            <a:endParaRPr sz="1000">
              <a:solidFill>
                <a:schemeClr val="accent5"/>
              </a:solidFill>
              <a:latin typeface="Times New Roman"/>
              <a:ea typeface="Times New Roman"/>
              <a:cs typeface="Times New Roman"/>
              <a:sym typeface="Times New Roman"/>
            </a:endParaRPr>
          </a:p>
          <a:p>
            <a:pPr indent="-317500" lvl="0" marL="457200" rtl="0" algn="l">
              <a:lnSpc>
                <a:spcPct val="100000"/>
              </a:lnSpc>
              <a:spcBef>
                <a:spcPts val="600"/>
              </a:spcBef>
              <a:spcAft>
                <a:spcPts val="0"/>
              </a:spcAft>
              <a:buClr>
                <a:schemeClr val="dk1"/>
              </a:buClr>
              <a:buSzPts val="1400"/>
              <a:buFont typeface="Times New Roman"/>
              <a:buChar char="●"/>
            </a:pPr>
            <a:r>
              <a:rPr lang="en">
                <a:latin typeface="Times New Roman"/>
                <a:ea typeface="Times New Roman"/>
                <a:cs typeface="Times New Roman"/>
                <a:sym typeface="Times New Roman"/>
              </a:rPr>
              <a:t>And with the availability of these gadgets to common people has made an great impact on the industry. Now every tech giant wants to make the very best image processing softwares.</a:t>
            </a:r>
            <a:endParaRPr>
              <a:latin typeface="Times New Roman"/>
              <a:ea typeface="Times New Roman"/>
              <a:cs typeface="Times New Roman"/>
              <a:sym typeface="Times New Roman"/>
            </a:endParaRPr>
          </a:p>
          <a:p>
            <a:pPr indent="0" lvl="0" marL="0" rtl="0" algn="l">
              <a:lnSpc>
                <a:spcPct val="100000"/>
              </a:lnSpc>
              <a:spcBef>
                <a:spcPts val="600"/>
              </a:spcBef>
              <a:spcAft>
                <a:spcPts val="0"/>
              </a:spcAft>
              <a:buSzPts val="1800"/>
              <a:buNone/>
            </a:pPr>
            <a:r>
              <a:t/>
            </a:r>
            <a:endParaRPr>
              <a:solidFill>
                <a:schemeClr val="accent5"/>
              </a:solidFill>
              <a:latin typeface="Times New Roman"/>
              <a:ea typeface="Times New Roman"/>
              <a:cs typeface="Times New Roman"/>
              <a:sym typeface="Times New Roman"/>
            </a:endParaRPr>
          </a:p>
          <a:p>
            <a:pPr indent="0" lvl="0" marL="0" rtl="0" algn="l">
              <a:lnSpc>
                <a:spcPct val="100000"/>
              </a:lnSpc>
              <a:spcBef>
                <a:spcPts val="600"/>
              </a:spcBef>
              <a:spcAft>
                <a:spcPts val="0"/>
              </a:spcAft>
              <a:buSzPts val="1800"/>
              <a:buNone/>
            </a:pPr>
            <a:r>
              <a:t/>
            </a:r>
            <a:endParaRPr>
              <a:solidFill>
                <a:schemeClr val="accent5"/>
              </a:solidFill>
              <a:latin typeface="Times New Roman"/>
              <a:ea typeface="Times New Roman"/>
              <a:cs typeface="Times New Roman"/>
              <a:sym typeface="Times New Roman"/>
            </a:endParaRPr>
          </a:p>
          <a:p>
            <a:pPr indent="0" lvl="0" marL="0" rtl="0" algn="l">
              <a:lnSpc>
                <a:spcPct val="100000"/>
              </a:lnSpc>
              <a:spcBef>
                <a:spcPts val="600"/>
              </a:spcBef>
              <a:spcAft>
                <a:spcPts val="0"/>
              </a:spcAft>
              <a:buSzPts val="1800"/>
              <a:buNone/>
            </a:pPr>
            <a:r>
              <a:t/>
            </a:r>
            <a:endParaRPr>
              <a:solidFill>
                <a:schemeClr val="accent5"/>
              </a:solidFill>
              <a:latin typeface="Times New Roman"/>
              <a:ea typeface="Times New Roman"/>
              <a:cs typeface="Times New Roman"/>
              <a:sym typeface="Times New Roman"/>
            </a:endParaRPr>
          </a:p>
        </p:txBody>
      </p:sp>
      <p:sp>
        <p:nvSpPr>
          <p:cNvPr id="3874" name="Google Shape;3874;p6"/>
          <p:cNvSpPr txBox="1"/>
          <p:nvPr>
            <p:ph type="title"/>
          </p:nvPr>
        </p:nvSpPr>
        <p:spPr>
          <a:xfrm>
            <a:off x="839050" y="24837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Proposal</a:t>
            </a:r>
            <a:endParaRPr sz="3800" u="sng">
              <a:latin typeface="Verdana"/>
              <a:ea typeface="Verdana"/>
              <a:cs typeface="Verdana"/>
              <a:sym typeface="Verdana"/>
            </a:endParaRPr>
          </a:p>
        </p:txBody>
      </p:sp>
      <p:sp>
        <p:nvSpPr>
          <p:cNvPr id="3875" name="Google Shape;3875;p6"/>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
        <p:nvSpPr>
          <p:cNvPr id="3876" name="Google Shape;3876;p6"/>
          <p:cNvSpPr txBox="1"/>
          <p:nvPr/>
        </p:nvSpPr>
        <p:spPr>
          <a:xfrm>
            <a:off x="1349050" y="1421700"/>
            <a:ext cx="4636500" cy="523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200"/>
              <a:buFont typeface="Arial"/>
              <a:buNone/>
            </a:pPr>
            <a:r>
              <a:rPr b="0" i="0" lang="en" sz="2200" u="none" cap="none" strike="noStrike">
                <a:solidFill>
                  <a:schemeClr val="accent4"/>
                </a:solidFill>
                <a:latin typeface="Verdana"/>
                <a:ea typeface="Verdana"/>
                <a:cs typeface="Verdana"/>
                <a:sym typeface="Verdana"/>
              </a:rPr>
              <a:t>Market’s Need</a:t>
            </a:r>
            <a:endParaRPr b="0" i="0" sz="2200" u="none" cap="none" strike="noStrike">
              <a:solidFill>
                <a:schemeClr val="accent4"/>
              </a:solidFill>
              <a:latin typeface="Verdana"/>
              <a:ea typeface="Verdana"/>
              <a:cs typeface="Verdana"/>
              <a:sym typeface="Verdan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0" name="Shape 3880"/>
        <p:cNvGrpSpPr/>
        <p:nvPr/>
      </p:nvGrpSpPr>
      <p:grpSpPr>
        <a:xfrm>
          <a:off x="0" y="0"/>
          <a:ext cx="0" cy="0"/>
          <a:chOff x="0" y="0"/>
          <a:chExt cx="0" cy="0"/>
        </a:xfrm>
      </p:grpSpPr>
      <p:sp>
        <p:nvSpPr>
          <p:cNvPr id="3881" name="Google Shape;3881;p7"/>
          <p:cNvSpPr txBox="1"/>
          <p:nvPr>
            <p:ph type="title"/>
          </p:nvPr>
        </p:nvSpPr>
        <p:spPr>
          <a:xfrm>
            <a:off x="863175" y="280575"/>
            <a:ext cx="67611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Solution Process</a:t>
            </a:r>
            <a:endParaRPr sz="3800" u="sng">
              <a:latin typeface="Verdana"/>
              <a:ea typeface="Verdana"/>
              <a:cs typeface="Verdana"/>
              <a:sym typeface="Verdana"/>
            </a:endParaRPr>
          </a:p>
        </p:txBody>
      </p:sp>
      <p:sp>
        <p:nvSpPr>
          <p:cNvPr id="3882" name="Google Shape;3882;p7"/>
          <p:cNvSpPr txBox="1"/>
          <p:nvPr>
            <p:ph idx="1" type="body"/>
          </p:nvPr>
        </p:nvSpPr>
        <p:spPr>
          <a:xfrm>
            <a:off x="914400" y="1620725"/>
            <a:ext cx="6761100" cy="2889900"/>
          </a:xfrm>
          <a:prstGeom prst="rect">
            <a:avLst/>
          </a:prstGeom>
          <a:noFill/>
          <a:ln>
            <a:noFill/>
          </a:ln>
        </p:spPr>
        <p:txBody>
          <a:bodyPr anchorCtr="0" anchor="t" bIns="91425" lIns="91425" spcFirstLastPara="1" rIns="91425" wrap="square" tIns="91425">
            <a:noAutofit/>
          </a:bodyPr>
          <a:lstStyle/>
          <a:p>
            <a:pPr indent="-330200" lvl="0" marL="457200" rtl="0" algn="l">
              <a:lnSpc>
                <a:spcPct val="100000"/>
              </a:lnSpc>
              <a:spcBef>
                <a:spcPts val="600"/>
              </a:spcBef>
              <a:spcAft>
                <a:spcPts val="0"/>
              </a:spcAft>
              <a:buClr>
                <a:schemeClr val="accent5"/>
              </a:buClr>
              <a:buSzPts val="1600"/>
              <a:buFont typeface="Times New Roman"/>
              <a:buChar char="●"/>
            </a:pPr>
            <a:r>
              <a:rPr lang="en" sz="1800">
                <a:solidFill>
                  <a:schemeClr val="accent5"/>
                </a:solidFill>
                <a:latin typeface="Times New Roman"/>
                <a:ea typeface="Times New Roman"/>
                <a:cs typeface="Times New Roman"/>
                <a:sym typeface="Times New Roman"/>
              </a:rPr>
              <a:t>The best solution is to integrate Machine Learning techniques and Algorithms.</a:t>
            </a:r>
            <a:endParaRPr sz="1800">
              <a:solidFill>
                <a:schemeClr val="accent5"/>
              </a:solidFill>
              <a:latin typeface="Times New Roman"/>
              <a:ea typeface="Times New Roman"/>
              <a:cs typeface="Times New Roman"/>
              <a:sym typeface="Times New Roman"/>
            </a:endParaRPr>
          </a:p>
          <a:p>
            <a:pPr indent="0" lvl="0" marL="457200" rtl="0" algn="l">
              <a:lnSpc>
                <a:spcPct val="100000"/>
              </a:lnSpc>
              <a:spcBef>
                <a:spcPts val="600"/>
              </a:spcBef>
              <a:spcAft>
                <a:spcPts val="0"/>
              </a:spcAft>
              <a:buSzPts val="1600"/>
              <a:buNone/>
            </a:pPr>
            <a:r>
              <a:t/>
            </a:r>
            <a:endParaRPr sz="500">
              <a:solidFill>
                <a:schemeClr val="accent5"/>
              </a:solidFill>
              <a:latin typeface="Times New Roman"/>
              <a:ea typeface="Times New Roman"/>
              <a:cs typeface="Times New Roman"/>
              <a:sym typeface="Times New Roman"/>
            </a:endParaRPr>
          </a:p>
          <a:p>
            <a:pPr indent="-330200" lvl="0" marL="457200" rtl="0" algn="l">
              <a:lnSpc>
                <a:spcPct val="100000"/>
              </a:lnSpc>
              <a:spcBef>
                <a:spcPts val="600"/>
              </a:spcBef>
              <a:spcAft>
                <a:spcPts val="0"/>
              </a:spcAft>
              <a:buClr>
                <a:schemeClr val="accent5"/>
              </a:buClr>
              <a:buSzPts val="1600"/>
              <a:buFont typeface="Times New Roman"/>
              <a:buChar char="●"/>
            </a:pPr>
            <a:r>
              <a:rPr lang="en" sz="1800">
                <a:solidFill>
                  <a:schemeClr val="accent5"/>
                </a:solidFill>
                <a:latin typeface="Times New Roman"/>
                <a:ea typeface="Times New Roman"/>
                <a:cs typeface="Times New Roman"/>
                <a:sym typeface="Times New Roman"/>
              </a:rPr>
              <a:t> </a:t>
            </a:r>
            <a:r>
              <a:rPr lang="en" sz="1800">
                <a:latin typeface="Times New Roman"/>
                <a:ea typeface="Times New Roman"/>
                <a:cs typeface="Times New Roman"/>
                <a:sym typeface="Times New Roman"/>
              </a:rPr>
              <a:t>Every Tech billionaire Company has their own softwares integrated with complex ML models in place and with advancements in the lenses and sensors everyday. </a:t>
            </a:r>
            <a:endParaRPr sz="1800">
              <a:latin typeface="Times New Roman"/>
              <a:ea typeface="Times New Roman"/>
              <a:cs typeface="Times New Roman"/>
              <a:sym typeface="Times New Roman"/>
            </a:endParaRPr>
          </a:p>
          <a:p>
            <a:pPr indent="0" lvl="0" marL="457200" rtl="0" algn="l">
              <a:lnSpc>
                <a:spcPct val="100000"/>
              </a:lnSpc>
              <a:spcBef>
                <a:spcPts val="600"/>
              </a:spcBef>
              <a:spcAft>
                <a:spcPts val="0"/>
              </a:spcAft>
              <a:buSzPts val="1600"/>
              <a:buNone/>
            </a:pPr>
            <a:r>
              <a:t/>
            </a:r>
            <a:endParaRPr sz="500">
              <a:latin typeface="Times New Roman"/>
              <a:ea typeface="Times New Roman"/>
              <a:cs typeface="Times New Roman"/>
              <a:sym typeface="Times New Roman"/>
            </a:endParaRPr>
          </a:p>
          <a:p>
            <a:pPr indent="-330200" lvl="0" marL="457200" rtl="0" algn="l">
              <a:lnSpc>
                <a:spcPct val="100000"/>
              </a:lnSpc>
              <a:spcBef>
                <a:spcPts val="600"/>
              </a:spcBef>
              <a:spcAft>
                <a:spcPts val="0"/>
              </a:spcAft>
              <a:buClr>
                <a:schemeClr val="dk1"/>
              </a:buClr>
              <a:buSzPts val="1600"/>
              <a:buFont typeface="Times New Roman"/>
              <a:buChar char="●"/>
            </a:pPr>
            <a:r>
              <a:rPr lang="en" sz="1800">
                <a:latin typeface="Times New Roman"/>
                <a:ea typeface="Times New Roman"/>
                <a:cs typeface="Times New Roman"/>
                <a:sym typeface="Times New Roman"/>
              </a:rPr>
              <a:t>There is a lot more data that needs to be processed and thus require more stable and reliable ML models. </a:t>
            </a:r>
            <a:endParaRPr sz="1800">
              <a:latin typeface="Times New Roman"/>
              <a:ea typeface="Times New Roman"/>
              <a:cs typeface="Times New Roman"/>
              <a:sym typeface="Times New Roman"/>
            </a:endParaRPr>
          </a:p>
          <a:p>
            <a:pPr indent="0" lvl="0" marL="457200" rtl="0" algn="l">
              <a:lnSpc>
                <a:spcPct val="100000"/>
              </a:lnSpc>
              <a:spcBef>
                <a:spcPts val="600"/>
              </a:spcBef>
              <a:spcAft>
                <a:spcPts val="0"/>
              </a:spcAft>
              <a:buSzPts val="1600"/>
              <a:buNone/>
            </a:pPr>
            <a:r>
              <a:t/>
            </a:r>
            <a:endParaRPr sz="1800">
              <a:solidFill>
                <a:schemeClr val="accent5"/>
              </a:solidFill>
              <a:latin typeface="Times New Roman"/>
              <a:ea typeface="Times New Roman"/>
              <a:cs typeface="Times New Roman"/>
              <a:sym typeface="Times New Roman"/>
            </a:endParaRPr>
          </a:p>
        </p:txBody>
      </p:sp>
      <p:sp>
        <p:nvSpPr>
          <p:cNvPr id="3883" name="Google Shape;3883;p7"/>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7" name="Shape 3887"/>
        <p:cNvGrpSpPr/>
        <p:nvPr/>
      </p:nvGrpSpPr>
      <p:grpSpPr>
        <a:xfrm>
          <a:off x="0" y="0"/>
          <a:ext cx="0" cy="0"/>
          <a:chOff x="0" y="0"/>
          <a:chExt cx="0" cy="0"/>
        </a:xfrm>
      </p:grpSpPr>
      <p:sp>
        <p:nvSpPr>
          <p:cNvPr id="3888" name="Google Shape;3888;p8"/>
          <p:cNvSpPr txBox="1"/>
          <p:nvPr>
            <p:ph type="title"/>
          </p:nvPr>
        </p:nvSpPr>
        <p:spPr>
          <a:xfrm>
            <a:off x="840175" y="269300"/>
            <a:ext cx="3906600" cy="857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800" u="sng">
                <a:latin typeface="Verdana"/>
                <a:ea typeface="Verdana"/>
                <a:cs typeface="Verdana"/>
                <a:sym typeface="Verdana"/>
              </a:rPr>
              <a:t>Project Plan</a:t>
            </a:r>
            <a:endParaRPr sz="3800" u="sng">
              <a:latin typeface="Verdana"/>
              <a:ea typeface="Verdana"/>
              <a:cs typeface="Verdana"/>
              <a:sym typeface="Verdana"/>
            </a:endParaRPr>
          </a:p>
        </p:txBody>
      </p:sp>
      <p:sp>
        <p:nvSpPr>
          <p:cNvPr id="3889" name="Google Shape;3889;p8"/>
          <p:cNvSpPr txBox="1"/>
          <p:nvPr>
            <p:ph idx="1" type="body"/>
          </p:nvPr>
        </p:nvSpPr>
        <p:spPr>
          <a:xfrm>
            <a:off x="914400" y="1476300"/>
            <a:ext cx="6611700" cy="29355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600"/>
              </a:spcBef>
              <a:spcAft>
                <a:spcPts val="0"/>
              </a:spcAft>
              <a:buClr>
                <a:schemeClr val="accent5"/>
              </a:buClr>
              <a:buSzPts val="1400"/>
              <a:buFont typeface="Times New Roman"/>
              <a:buChar char="●"/>
            </a:pPr>
            <a:r>
              <a:rPr lang="en" sz="1800">
                <a:solidFill>
                  <a:schemeClr val="accent5"/>
                </a:solidFill>
                <a:latin typeface="Times New Roman"/>
                <a:ea typeface="Times New Roman"/>
                <a:cs typeface="Times New Roman"/>
                <a:sym typeface="Times New Roman"/>
              </a:rPr>
              <a:t>Face Detection (huge part of Object Detection ) is the major field of improvement. </a:t>
            </a:r>
            <a:endParaRPr sz="1800">
              <a:solidFill>
                <a:schemeClr val="accent5"/>
              </a:solidFill>
              <a:latin typeface="Times New Roman"/>
              <a:ea typeface="Times New Roman"/>
              <a:cs typeface="Times New Roman"/>
              <a:sym typeface="Times New Roman"/>
            </a:endParaRPr>
          </a:p>
          <a:p>
            <a:pPr indent="0" lvl="0" marL="0" rtl="0" algn="l">
              <a:lnSpc>
                <a:spcPct val="100000"/>
              </a:lnSpc>
              <a:spcBef>
                <a:spcPts val="600"/>
              </a:spcBef>
              <a:spcAft>
                <a:spcPts val="0"/>
              </a:spcAft>
              <a:buSzPts val="2400"/>
              <a:buNone/>
            </a:pPr>
            <a:r>
              <a:rPr lang="en" sz="500">
                <a:solidFill>
                  <a:schemeClr val="accent5"/>
                </a:solidFill>
                <a:latin typeface="Times New Roman"/>
                <a:ea typeface="Times New Roman"/>
                <a:cs typeface="Times New Roman"/>
                <a:sym typeface="Times New Roman"/>
              </a:rPr>
              <a:t>           </a:t>
            </a:r>
            <a:endParaRPr sz="100">
              <a:solidFill>
                <a:schemeClr val="accent5"/>
              </a:solidFill>
              <a:latin typeface="Times New Roman"/>
              <a:ea typeface="Times New Roman"/>
              <a:cs typeface="Times New Roman"/>
              <a:sym typeface="Times New Roman"/>
            </a:endParaRPr>
          </a:p>
          <a:p>
            <a:pPr indent="-317500" lvl="0" marL="457200" rtl="0" algn="l">
              <a:lnSpc>
                <a:spcPct val="100000"/>
              </a:lnSpc>
              <a:spcBef>
                <a:spcPts val="600"/>
              </a:spcBef>
              <a:spcAft>
                <a:spcPts val="0"/>
              </a:spcAft>
              <a:buClr>
                <a:schemeClr val="accent5"/>
              </a:buClr>
              <a:buSzPts val="1400"/>
              <a:buFont typeface="Times New Roman"/>
              <a:buChar char="●"/>
            </a:pPr>
            <a:r>
              <a:rPr lang="en" sz="1800">
                <a:solidFill>
                  <a:schemeClr val="accent5"/>
                </a:solidFill>
                <a:latin typeface="Times New Roman"/>
                <a:ea typeface="Times New Roman"/>
                <a:cs typeface="Times New Roman"/>
                <a:sym typeface="Times New Roman"/>
              </a:rPr>
              <a:t>Making 100% accurate ML model in this field is still years of future work, But we have tried to work out best parameterized values of vectors which yields great results. </a:t>
            </a:r>
            <a:endParaRPr sz="1800">
              <a:solidFill>
                <a:schemeClr val="accent5"/>
              </a:solidFill>
              <a:latin typeface="Times New Roman"/>
              <a:ea typeface="Times New Roman"/>
              <a:cs typeface="Times New Roman"/>
              <a:sym typeface="Times New Roman"/>
            </a:endParaRPr>
          </a:p>
          <a:p>
            <a:pPr indent="0" lvl="0" marL="0" rtl="0" algn="l">
              <a:lnSpc>
                <a:spcPct val="100000"/>
              </a:lnSpc>
              <a:spcBef>
                <a:spcPts val="600"/>
              </a:spcBef>
              <a:spcAft>
                <a:spcPts val="0"/>
              </a:spcAft>
              <a:buSzPts val="2400"/>
              <a:buNone/>
            </a:pPr>
            <a:r>
              <a:rPr lang="en" sz="500">
                <a:solidFill>
                  <a:schemeClr val="accent5"/>
                </a:solidFill>
                <a:latin typeface="Times New Roman"/>
                <a:ea typeface="Times New Roman"/>
                <a:cs typeface="Times New Roman"/>
                <a:sym typeface="Times New Roman"/>
              </a:rPr>
              <a:t>           </a:t>
            </a:r>
            <a:endParaRPr sz="500">
              <a:solidFill>
                <a:schemeClr val="accent5"/>
              </a:solidFill>
              <a:latin typeface="Times New Roman"/>
              <a:ea typeface="Times New Roman"/>
              <a:cs typeface="Times New Roman"/>
              <a:sym typeface="Times New Roman"/>
            </a:endParaRPr>
          </a:p>
          <a:p>
            <a:pPr indent="-317500" lvl="0" marL="457200" rtl="0" algn="l">
              <a:lnSpc>
                <a:spcPct val="100000"/>
              </a:lnSpc>
              <a:spcBef>
                <a:spcPts val="600"/>
              </a:spcBef>
              <a:spcAft>
                <a:spcPts val="0"/>
              </a:spcAft>
              <a:buClr>
                <a:schemeClr val="accent5"/>
              </a:buClr>
              <a:buSzPts val="1400"/>
              <a:buFont typeface="Times New Roman"/>
              <a:buChar char="●"/>
            </a:pPr>
            <a:r>
              <a:rPr lang="en" sz="1800">
                <a:solidFill>
                  <a:schemeClr val="accent5"/>
                </a:solidFill>
                <a:latin typeface="Times New Roman"/>
                <a:ea typeface="Times New Roman"/>
                <a:cs typeface="Times New Roman"/>
                <a:sym typeface="Times New Roman"/>
              </a:rPr>
              <a:t>Also, we have tried to use best available dataset classifier and tweaked it to optimize outputs.</a:t>
            </a:r>
            <a:endParaRPr sz="1800">
              <a:solidFill>
                <a:schemeClr val="accent5"/>
              </a:solidFill>
              <a:latin typeface="Times New Roman"/>
              <a:ea typeface="Times New Roman"/>
              <a:cs typeface="Times New Roman"/>
              <a:sym typeface="Times New Roman"/>
            </a:endParaRPr>
          </a:p>
        </p:txBody>
      </p:sp>
      <p:sp>
        <p:nvSpPr>
          <p:cNvPr id="3890" name="Google Shape;3890;p8"/>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200"/>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4" name="Shape 3894"/>
        <p:cNvGrpSpPr/>
        <p:nvPr/>
      </p:nvGrpSpPr>
      <p:grpSpPr>
        <a:xfrm>
          <a:off x="0" y="0"/>
          <a:ext cx="0" cy="0"/>
          <a:chOff x="0" y="0"/>
          <a:chExt cx="0" cy="0"/>
        </a:xfrm>
      </p:grpSpPr>
      <p:sp>
        <p:nvSpPr>
          <p:cNvPr id="3895" name="Google Shape;3895;g1dc116d96bc3ae8c_0"/>
          <p:cNvSpPr txBox="1"/>
          <p:nvPr>
            <p:ph type="title"/>
          </p:nvPr>
        </p:nvSpPr>
        <p:spPr>
          <a:xfrm>
            <a:off x="718300" y="-179700"/>
            <a:ext cx="6761100" cy="1094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sz="3300" u="sng">
                <a:solidFill>
                  <a:schemeClr val="accent3"/>
                </a:solidFill>
                <a:latin typeface="Verdana"/>
                <a:ea typeface="Verdana"/>
                <a:cs typeface="Verdana"/>
                <a:sym typeface="Verdana"/>
              </a:rPr>
              <a:t>How face detection works.</a:t>
            </a:r>
            <a:r>
              <a:rPr b="1" lang="en" sz="3300" u="sng">
                <a:solidFill>
                  <a:schemeClr val="accent3"/>
                </a:solidFill>
                <a:latin typeface="Verdana"/>
                <a:ea typeface="Verdana"/>
                <a:cs typeface="Verdana"/>
                <a:sym typeface="Verdana"/>
              </a:rPr>
              <a:t> </a:t>
            </a:r>
            <a:endParaRPr b="1" sz="3300" u="sng">
              <a:solidFill>
                <a:schemeClr val="accent3"/>
              </a:solidFill>
              <a:latin typeface="Verdana"/>
              <a:ea typeface="Verdana"/>
              <a:cs typeface="Verdana"/>
              <a:sym typeface="Verdana"/>
            </a:endParaRPr>
          </a:p>
        </p:txBody>
      </p:sp>
      <p:sp>
        <p:nvSpPr>
          <p:cNvPr id="3896" name="Google Shape;3896;g1dc116d96bc3ae8c_0"/>
          <p:cNvSpPr txBox="1"/>
          <p:nvPr>
            <p:ph idx="1" type="body"/>
          </p:nvPr>
        </p:nvSpPr>
        <p:spPr>
          <a:xfrm>
            <a:off x="718300" y="1343100"/>
            <a:ext cx="6761100" cy="2980500"/>
          </a:xfrm>
          <a:prstGeom prst="rect">
            <a:avLst/>
          </a:prstGeom>
          <a:noFill/>
          <a:ln>
            <a:noFill/>
          </a:ln>
        </p:spPr>
        <p:txBody>
          <a:bodyPr anchorCtr="0" anchor="t" bIns="91425" lIns="91425" spcFirstLastPara="1" rIns="91425" wrap="square" tIns="91425">
            <a:noAutofit/>
          </a:bodyPr>
          <a:lstStyle/>
          <a:p>
            <a:pPr indent="-349250" lvl="0" marL="457200" rtl="0" algn="l">
              <a:lnSpc>
                <a:spcPct val="100000"/>
              </a:lnSpc>
              <a:spcBef>
                <a:spcPts val="600"/>
              </a:spcBef>
              <a:spcAft>
                <a:spcPts val="0"/>
              </a:spcAft>
              <a:buSzPts val="1900"/>
              <a:buFont typeface="Times New Roman"/>
              <a:buChar char="▪"/>
            </a:pPr>
            <a:r>
              <a:rPr lang="en" sz="1900">
                <a:latin typeface="Times New Roman"/>
                <a:ea typeface="Times New Roman"/>
                <a:cs typeface="Times New Roman"/>
                <a:sym typeface="Times New Roman"/>
              </a:rPr>
              <a:t>Face detection algorithm often begin by searching for human eyes. </a:t>
            </a:r>
            <a:endParaRPr sz="1900">
              <a:latin typeface="Times New Roman"/>
              <a:ea typeface="Times New Roman"/>
              <a:cs typeface="Times New Roman"/>
              <a:sym typeface="Times New Roman"/>
            </a:endParaRPr>
          </a:p>
          <a:p>
            <a:pPr indent="0" lvl="0" marL="457200" rtl="0" algn="l">
              <a:lnSpc>
                <a:spcPct val="100000"/>
              </a:lnSpc>
              <a:spcBef>
                <a:spcPts val="600"/>
              </a:spcBef>
              <a:spcAft>
                <a:spcPts val="0"/>
              </a:spcAft>
              <a:buSzPts val="2400"/>
              <a:buNone/>
            </a:pPr>
            <a:r>
              <a:t/>
            </a:r>
            <a:endParaRPr sz="1900">
              <a:latin typeface="Times New Roman"/>
              <a:ea typeface="Times New Roman"/>
              <a:cs typeface="Times New Roman"/>
              <a:sym typeface="Times New Roman"/>
            </a:endParaRPr>
          </a:p>
          <a:p>
            <a:pPr indent="-349250" lvl="0" marL="457200" rtl="0" algn="l">
              <a:lnSpc>
                <a:spcPct val="100000"/>
              </a:lnSpc>
              <a:spcBef>
                <a:spcPts val="600"/>
              </a:spcBef>
              <a:spcAft>
                <a:spcPts val="0"/>
              </a:spcAft>
              <a:buSzPts val="1900"/>
              <a:buFont typeface="Times New Roman"/>
              <a:buChar char="▪"/>
            </a:pPr>
            <a:r>
              <a:rPr lang="en" sz="1900">
                <a:latin typeface="Times New Roman"/>
                <a:ea typeface="Times New Roman"/>
                <a:cs typeface="Times New Roman"/>
                <a:sym typeface="Times New Roman"/>
              </a:rPr>
              <a:t>Eyes constitute what is known as a valley region and easy to detect. </a:t>
            </a:r>
            <a:endParaRPr sz="1900">
              <a:latin typeface="Times New Roman"/>
              <a:ea typeface="Times New Roman"/>
              <a:cs typeface="Times New Roman"/>
              <a:sym typeface="Times New Roman"/>
            </a:endParaRPr>
          </a:p>
          <a:p>
            <a:pPr indent="0" lvl="0" marL="457200" rtl="0" algn="l">
              <a:lnSpc>
                <a:spcPct val="100000"/>
              </a:lnSpc>
              <a:spcBef>
                <a:spcPts val="600"/>
              </a:spcBef>
              <a:spcAft>
                <a:spcPts val="0"/>
              </a:spcAft>
              <a:buSzPts val="2400"/>
              <a:buNone/>
            </a:pPr>
            <a:r>
              <a:t/>
            </a:r>
            <a:endParaRPr sz="1900">
              <a:latin typeface="Times New Roman"/>
              <a:ea typeface="Times New Roman"/>
              <a:cs typeface="Times New Roman"/>
              <a:sym typeface="Times New Roman"/>
            </a:endParaRPr>
          </a:p>
          <a:p>
            <a:pPr indent="-349250" lvl="0" marL="457200" rtl="0" algn="l">
              <a:lnSpc>
                <a:spcPct val="100000"/>
              </a:lnSpc>
              <a:spcBef>
                <a:spcPts val="600"/>
              </a:spcBef>
              <a:spcAft>
                <a:spcPts val="0"/>
              </a:spcAft>
              <a:buSzPts val="1900"/>
              <a:buFont typeface="Times New Roman"/>
              <a:buChar char="▪"/>
            </a:pPr>
            <a:r>
              <a:rPr lang="en" sz="1900">
                <a:latin typeface="Times New Roman"/>
                <a:ea typeface="Times New Roman"/>
                <a:cs typeface="Times New Roman"/>
                <a:sym typeface="Times New Roman"/>
              </a:rPr>
              <a:t>After eyes, eyebrows, mouth and nose are detected. </a:t>
            </a:r>
            <a:endParaRPr sz="1900">
              <a:latin typeface="Times New Roman"/>
              <a:ea typeface="Times New Roman"/>
              <a:cs typeface="Times New Roman"/>
              <a:sym typeface="Times New Roman"/>
            </a:endParaRPr>
          </a:p>
          <a:p>
            <a:pPr indent="0" lvl="0" marL="457200" rtl="0" algn="l">
              <a:lnSpc>
                <a:spcPct val="100000"/>
              </a:lnSpc>
              <a:spcBef>
                <a:spcPts val="600"/>
              </a:spcBef>
              <a:spcAft>
                <a:spcPts val="0"/>
              </a:spcAft>
              <a:buSzPts val="2400"/>
              <a:buNone/>
            </a:pPr>
            <a:r>
              <a:rPr lang="en" sz="1900">
                <a:latin typeface="Times New Roman"/>
                <a:ea typeface="Times New Roman"/>
                <a:cs typeface="Times New Roman"/>
                <a:sym typeface="Times New Roman"/>
              </a:rPr>
              <a:t> </a:t>
            </a:r>
            <a:endParaRPr sz="1900">
              <a:latin typeface="Times New Roman"/>
              <a:ea typeface="Times New Roman"/>
              <a:cs typeface="Times New Roman"/>
              <a:sym typeface="Times New Roman"/>
            </a:endParaRPr>
          </a:p>
        </p:txBody>
      </p:sp>
      <p:sp>
        <p:nvSpPr>
          <p:cNvPr id="3897" name="Google Shape;3897;g1dc116d96bc3ae8c_0"/>
          <p:cNvSpPr txBox="1"/>
          <p:nvPr>
            <p:ph idx="12" type="sldNum"/>
          </p:nvPr>
        </p:nvSpPr>
        <p:spPr>
          <a:xfrm>
            <a:off x="91531" y="4720201"/>
            <a:ext cx="548700" cy="393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Mowbray template">
  <a:themeElements>
    <a:clrScheme name="Custom 347">
      <a:dk1>
        <a:srgbClr val="003B55"/>
      </a:dk1>
      <a:lt1>
        <a:srgbClr val="FFFFFF"/>
      </a:lt1>
      <a:dk2>
        <a:srgbClr val="0B87A1"/>
      </a:dk2>
      <a:lt2>
        <a:srgbClr val="EEF1EE"/>
      </a:lt2>
      <a:accent1>
        <a:srgbClr val="D3EBD5"/>
      </a:accent1>
      <a:accent2>
        <a:srgbClr val="80BFB7"/>
      </a:accent2>
      <a:accent3>
        <a:srgbClr val="0B87A1"/>
      </a:accent3>
      <a:accent4>
        <a:srgbClr val="01597F"/>
      </a:accent4>
      <a:accent5>
        <a:srgbClr val="003B55"/>
      </a:accent5>
      <a:accent6>
        <a:srgbClr val="001120"/>
      </a:accent6>
      <a:hlink>
        <a:srgbClr val="01597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